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4.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5.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7.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8.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9.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10.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11.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12.xml" ContentType="application/vnd.openxmlformats-officedocument.theme+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theme/theme13.xml" ContentType="application/vnd.openxmlformats-officedocument.theme+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01" r:id="rId3"/>
    <p:sldMasterId id="2147483706" r:id="rId4"/>
    <p:sldMasterId id="2147483711" r:id="rId5"/>
    <p:sldMasterId id="2147483716" r:id="rId6"/>
    <p:sldMasterId id="2147483721" r:id="rId7"/>
    <p:sldMasterId id="2147483726" r:id="rId8"/>
    <p:sldMasterId id="2147483731" r:id="rId9"/>
    <p:sldMasterId id="2147483743" r:id="rId10"/>
    <p:sldMasterId id="2147483755" r:id="rId11"/>
    <p:sldMasterId id="2147483767" r:id="rId12"/>
    <p:sldMasterId id="2147483779" r:id="rId13"/>
    <p:sldMasterId id="2147483791" r:id="rId14"/>
  </p:sldMasterIdLst>
  <p:notesMasterIdLst>
    <p:notesMasterId r:id="rId42"/>
  </p:notesMasterIdLst>
  <p:sldIdLst>
    <p:sldId id="256" r:id="rId15"/>
    <p:sldId id="311" r:id="rId16"/>
    <p:sldId id="281" r:id="rId17"/>
    <p:sldId id="282" r:id="rId18"/>
    <p:sldId id="320" r:id="rId19"/>
    <p:sldId id="321" r:id="rId20"/>
    <p:sldId id="322" r:id="rId21"/>
    <p:sldId id="323" r:id="rId22"/>
    <p:sldId id="324" r:id="rId23"/>
    <p:sldId id="325" r:id="rId24"/>
    <p:sldId id="313" r:id="rId25"/>
    <p:sldId id="315" r:id="rId26"/>
    <p:sldId id="316" r:id="rId27"/>
    <p:sldId id="317" r:id="rId28"/>
    <p:sldId id="318" r:id="rId29"/>
    <p:sldId id="319" r:id="rId30"/>
    <p:sldId id="287" r:id="rId31"/>
    <p:sldId id="290" r:id="rId32"/>
    <p:sldId id="291" r:id="rId33"/>
    <p:sldId id="292" r:id="rId34"/>
    <p:sldId id="293" r:id="rId35"/>
    <p:sldId id="295" r:id="rId36"/>
    <p:sldId id="296" r:id="rId37"/>
    <p:sldId id="304" r:id="rId38"/>
    <p:sldId id="305" r:id="rId39"/>
    <p:sldId id="310" r:id="rId40"/>
    <p:sldId id="314" r:id="rId4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4.xml"/><Relationship Id="rId26" Type="http://schemas.openxmlformats.org/officeDocument/2006/relationships/slide" Target="slides/slide12.xml"/><Relationship Id="rId39" Type="http://schemas.openxmlformats.org/officeDocument/2006/relationships/slide" Target="slides/slide25.xml"/><Relationship Id="rId3" Type="http://schemas.openxmlformats.org/officeDocument/2006/relationships/slideMaster" Target="slideMasters/slideMaster3.xml"/><Relationship Id="rId21" Type="http://schemas.openxmlformats.org/officeDocument/2006/relationships/slide" Target="slides/slide7.xml"/><Relationship Id="rId34" Type="http://schemas.openxmlformats.org/officeDocument/2006/relationships/slide" Target="slides/slide20.xml"/><Relationship Id="rId42"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slide" Target="slides/slide19.xml"/><Relationship Id="rId38" Type="http://schemas.openxmlformats.org/officeDocument/2006/relationships/slide" Target="slides/slide24.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slide" Target="slides/slide15.xml"/><Relationship Id="rId41"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0.xml"/><Relationship Id="rId32" Type="http://schemas.openxmlformats.org/officeDocument/2006/relationships/slide" Target="slides/slide18.xml"/><Relationship Id="rId37" Type="http://schemas.openxmlformats.org/officeDocument/2006/relationships/slide" Target="slides/slide23.xml"/><Relationship Id="rId40" Type="http://schemas.openxmlformats.org/officeDocument/2006/relationships/slide" Target="slides/slide26.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slide" Target="slides/slide22.xml"/><Relationship Id="rId10" Type="http://schemas.openxmlformats.org/officeDocument/2006/relationships/slideMaster" Target="slideMasters/slideMaster10.xml"/><Relationship Id="rId19" Type="http://schemas.openxmlformats.org/officeDocument/2006/relationships/slide" Target="slides/slide5.xml"/><Relationship Id="rId31" Type="http://schemas.openxmlformats.org/officeDocument/2006/relationships/slide" Target="slides/slide17.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slide" Target="slides/slide21.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503FF1-D8AB-40D5-8AFA-5799AAE5B410}" type="datetimeFigureOut">
              <a:rPr lang="ru-RU" smtClean="0"/>
              <a:t>13.03.2021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8B4FEC-C3C3-4E50-BF09-DD3988F8038E}" type="slidenum">
              <a:rPr lang="ru-RU" smtClean="0"/>
              <a:t>‹#›</a:t>
            </a:fld>
            <a:endParaRPr lang="ru-RU"/>
          </a:p>
        </p:txBody>
      </p:sp>
    </p:spTree>
    <p:extLst>
      <p:ext uri="{BB962C8B-B14F-4D97-AF65-F5344CB8AC3E}">
        <p14:creationId xmlns:p14="http://schemas.microsoft.com/office/powerpoint/2010/main" val="3919327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35f391192_08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9" name="Google Shape;339;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553396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35f391192_08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9" name="Google Shape;339;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047733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35f391192_08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9" name="Google Shape;339;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653074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35f391192_08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9" name="Google Shape;339;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072161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35f391192_08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9" name="Google Shape;339;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427761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122780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Заголовок 8"/>
          <p:cNvSpPr>
            <a:spLocks noGrp="1"/>
          </p:cNvSpPr>
          <p:nvPr>
            <p:ph type="ctrTitle"/>
          </p:nvPr>
        </p:nvSpPr>
        <p:spPr>
          <a:xfrm>
            <a:off x="685800" y="1752648"/>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13.03.2021</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1481344"/>
            <a:ext cx="8229600" cy="4386071"/>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13.03.2021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90214627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09653976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8017049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29557734"/>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00188054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38906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86"/>
            <a:ext cx="1777470" cy="5592761"/>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13.03.2021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7544483" y="877033"/>
            <a:ext cx="1299300" cy="5772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nvGrpSpPr>
          <p:cNvPr id="11" name="Google Shape;11;p2"/>
          <p:cNvGrpSpPr/>
          <p:nvPr/>
        </p:nvGrpSpPr>
        <p:grpSpPr>
          <a:xfrm>
            <a:off x="0" y="-9451"/>
            <a:ext cx="8661398" cy="6867451"/>
            <a:chOff x="0" y="-7088"/>
            <a:chExt cx="8661398" cy="5150588"/>
          </a:xfrm>
        </p:grpSpPr>
        <p:sp>
          <p:nvSpPr>
            <p:cNvPr id="12" name="Google Shape;12;p2"/>
            <p:cNvSpPr/>
            <p:nvPr/>
          </p:nvSpPr>
          <p:spPr>
            <a:xfrm>
              <a:off x="0" y="0"/>
              <a:ext cx="3525000" cy="5143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3" name="Google Shape;13;p2"/>
            <p:cNvSpPr/>
            <p:nvPr/>
          </p:nvSpPr>
          <p:spPr>
            <a:xfrm rot="10800000" flipH="1">
              <a:off x="3517898" y="-7088"/>
              <a:ext cx="5143500" cy="5143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nvGrpSpPr>
          <p:cNvPr id="14" name="Google Shape;14;p2"/>
          <p:cNvGrpSpPr/>
          <p:nvPr/>
        </p:nvGrpSpPr>
        <p:grpSpPr>
          <a:xfrm rot="10800000" flipH="1">
            <a:off x="1" y="1454351"/>
            <a:ext cx="8847502" cy="3949300"/>
            <a:chOff x="-8178042" y="-4493254"/>
            <a:chExt cx="19483598" cy="6522736"/>
          </a:xfrm>
        </p:grpSpPr>
        <p:sp>
          <p:nvSpPr>
            <p:cNvPr id="15" name="Google Shape;15;p2"/>
            <p:cNvSpPr/>
            <p:nvPr/>
          </p:nvSpPr>
          <p:spPr>
            <a:xfrm>
              <a:off x="-8178042" y="-4493118"/>
              <a:ext cx="12968400" cy="6522600"/>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sp>
          <p:nvSpPr>
            <p:cNvPr id="16" name="Google Shape;16;p2"/>
            <p:cNvSpPr/>
            <p:nvPr/>
          </p:nvSpPr>
          <p:spPr>
            <a:xfrm>
              <a:off x="4782955" y="-4493254"/>
              <a:ext cx="6522600" cy="6522600"/>
            </a:xfrm>
            <a:prstGeom prst="rtTriangle">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nvGrpSpPr>
          <p:cNvPr id="17" name="Google Shape;17;p2"/>
          <p:cNvGrpSpPr/>
          <p:nvPr/>
        </p:nvGrpSpPr>
        <p:grpSpPr>
          <a:xfrm>
            <a:off x="3677264" y="5704465"/>
            <a:ext cx="5480829" cy="577328"/>
            <a:chOff x="5582265" y="4646738"/>
            <a:chExt cx="5480829" cy="432996"/>
          </a:xfrm>
        </p:grpSpPr>
        <p:sp>
          <p:nvSpPr>
            <p:cNvPr id="18" name="Google Shape;18;p2"/>
            <p:cNvSpPr/>
            <p:nvPr/>
          </p:nvSpPr>
          <p:spPr>
            <a:xfrm rot="10800000">
              <a:off x="5582265"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19" name="Google Shape;19;p2"/>
            <p:cNvGrpSpPr/>
            <p:nvPr/>
          </p:nvGrpSpPr>
          <p:grpSpPr>
            <a:xfrm flipH="1">
              <a:off x="5585232" y="4646738"/>
              <a:ext cx="5477861" cy="304551"/>
              <a:chOff x="-24158748" y="330075"/>
              <a:chExt cx="30568423" cy="1699506"/>
            </a:xfrm>
          </p:grpSpPr>
          <p:sp>
            <p:nvSpPr>
              <p:cNvPr id="20" name="Google Shape;20;p2"/>
              <p:cNvSpPr/>
              <p:nvPr/>
            </p:nvSpPr>
            <p:spPr>
              <a:xfrm>
                <a:off x="-24158748" y="330081"/>
                <a:ext cx="28908000" cy="16995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21" name="Google Shape;21;p2"/>
              <p:cNvSpPr/>
              <p:nvPr/>
            </p:nvSpPr>
            <p:spPr>
              <a:xfrm>
                <a:off x="4710175"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sp>
        <p:nvSpPr>
          <p:cNvPr id="22" name="Google Shape;22;p2"/>
          <p:cNvSpPr txBox="1">
            <a:spLocks noGrp="1"/>
          </p:cNvSpPr>
          <p:nvPr>
            <p:ph type="ctrTitle"/>
          </p:nvPr>
        </p:nvSpPr>
        <p:spPr>
          <a:xfrm>
            <a:off x="685800" y="1454333"/>
            <a:ext cx="5367900" cy="39492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Tree>
    <p:extLst>
      <p:ext uri="{BB962C8B-B14F-4D97-AF65-F5344CB8AC3E}">
        <p14:creationId xmlns:p14="http://schemas.microsoft.com/office/powerpoint/2010/main" val="661754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61"/>
        <p:cNvGrpSpPr/>
        <p:nvPr/>
      </p:nvGrpSpPr>
      <p:grpSpPr>
        <a:xfrm>
          <a:off x="0" y="0"/>
          <a:ext cx="0" cy="0"/>
          <a:chOff x="0" y="0"/>
          <a:chExt cx="0" cy="0"/>
        </a:xfrm>
      </p:grpSpPr>
      <p:grpSp>
        <p:nvGrpSpPr>
          <p:cNvPr id="62" name="Google Shape;62;p5"/>
          <p:cNvGrpSpPr/>
          <p:nvPr/>
        </p:nvGrpSpPr>
        <p:grpSpPr>
          <a:xfrm>
            <a:off x="6946842" y="5963678"/>
            <a:ext cx="2202830" cy="894393"/>
            <a:chOff x="5575242" y="4472723"/>
            <a:chExt cx="2202830" cy="670795"/>
          </a:xfrm>
        </p:grpSpPr>
        <p:sp>
          <p:nvSpPr>
            <p:cNvPr id="63" name="Google Shape;63;p5"/>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64" name="Google Shape;64;p5"/>
            <p:cNvGrpSpPr/>
            <p:nvPr/>
          </p:nvGrpSpPr>
          <p:grpSpPr>
            <a:xfrm flipH="1">
              <a:off x="5734850" y="4472723"/>
              <a:ext cx="2040837" cy="670795"/>
              <a:chOff x="1297954" y="330075"/>
              <a:chExt cx="5169293" cy="1699506"/>
            </a:xfrm>
          </p:grpSpPr>
          <p:sp>
            <p:nvSpPr>
              <p:cNvPr id="65" name="Google Shape;65;p5"/>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6" name="Google Shape;66;p5"/>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67" name="Google Shape;67;p5"/>
            <p:cNvGrpSpPr/>
            <p:nvPr/>
          </p:nvGrpSpPr>
          <p:grpSpPr>
            <a:xfrm flipH="1">
              <a:off x="5578209" y="4646738"/>
              <a:ext cx="2199863" cy="304563"/>
              <a:chOff x="-5827153" y="330075"/>
              <a:chExt cx="12276019" cy="1699569"/>
            </a:xfrm>
          </p:grpSpPr>
          <p:sp>
            <p:nvSpPr>
              <p:cNvPr id="68" name="Google Shape;68;p5"/>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9" name="Google Shape;69;p5"/>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grpSp>
        <p:nvGrpSpPr>
          <p:cNvPr id="70" name="Google Shape;70;p5"/>
          <p:cNvGrpSpPr/>
          <p:nvPr/>
        </p:nvGrpSpPr>
        <p:grpSpPr>
          <a:xfrm>
            <a:off x="-4" y="101"/>
            <a:ext cx="7072430" cy="1769753"/>
            <a:chOff x="-4" y="40"/>
            <a:chExt cx="7072430" cy="1327315"/>
          </a:xfrm>
        </p:grpSpPr>
        <p:sp>
          <p:nvSpPr>
            <p:cNvPr id="71" name="Google Shape;71;p5"/>
            <p:cNvSpPr/>
            <p:nvPr/>
          </p:nvSpPr>
          <p:spPr>
            <a:xfrm>
              <a:off x="6292649" y="126425"/>
              <a:ext cx="779700" cy="2598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nvGrpSpPr>
            <p:cNvPr id="72" name="Google Shape;72;p5"/>
            <p:cNvGrpSpPr/>
            <p:nvPr/>
          </p:nvGrpSpPr>
          <p:grpSpPr>
            <a:xfrm rot="10800000" flipH="1">
              <a:off x="3" y="40"/>
              <a:ext cx="6756168" cy="1327315"/>
              <a:chOff x="-2168138" y="330075"/>
              <a:chExt cx="8650663" cy="1699506"/>
            </a:xfrm>
          </p:grpSpPr>
          <p:sp>
            <p:nvSpPr>
              <p:cNvPr id="73" name="Google Shape;73;p5"/>
              <p:cNvSpPr/>
              <p:nvPr/>
            </p:nvSpPr>
            <p:spPr>
              <a:xfrm>
                <a:off x="-2168138" y="330081"/>
                <a:ext cx="69582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sp>
            <p:nvSpPr>
              <p:cNvPr id="74" name="Google Shape;74;p5"/>
              <p:cNvSpPr/>
              <p:nvPr/>
            </p:nvSpPr>
            <p:spPr>
              <a:xfrm>
                <a:off x="4783025"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nvGrpSpPr>
            <p:cNvPr id="75" name="Google Shape;75;p5"/>
            <p:cNvGrpSpPr/>
            <p:nvPr/>
          </p:nvGrpSpPr>
          <p:grpSpPr>
            <a:xfrm rot="10800000" flipH="1">
              <a:off x="-4" y="381007"/>
              <a:ext cx="7072430" cy="771744"/>
              <a:chOff x="-9092084" y="330075"/>
              <a:chExt cx="15574609" cy="1699501"/>
            </a:xfrm>
          </p:grpSpPr>
          <p:sp>
            <p:nvSpPr>
              <p:cNvPr id="76" name="Google Shape;76;p5"/>
              <p:cNvSpPr/>
              <p:nvPr/>
            </p:nvSpPr>
            <p:spPr>
              <a:xfrm>
                <a:off x="-9092084" y="330076"/>
                <a:ext cx="13882200" cy="1699500"/>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sp>
            <p:nvSpPr>
              <p:cNvPr id="77" name="Google Shape;77;p5"/>
              <p:cNvSpPr/>
              <p:nvPr/>
            </p:nvSpPr>
            <p:spPr>
              <a:xfrm>
                <a:off x="4783025"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sp>
        <p:nvSpPr>
          <p:cNvPr id="78" name="Google Shape;78;p5"/>
          <p:cNvSpPr txBox="1">
            <a:spLocks noGrp="1"/>
          </p:cNvSpPr>
          <p:nvPr>
            <p:ph type="title"/>
          </p:nvPr>
        </p:nvSpPr>
        <p:spPr>
          <a:xfrm>
            <a:off x="814275" y="523433"/>
            <a:ext cx="5492400" cy="10216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79" name="Google Shape;79;p5"/>
          <p:cNvSpPr txBox="1">
            <a:spLocks noGrp="1"/>
          </p:cNvSpPr>
          <p:nvPr>
            <p:ph type="body" idx="1"/>
          </p:nvPr>
        </p:nvSpPr>
        <p:spPr>
          <a:xfrm>
            <a:off x="814275" y="1769800"/>
            <a:ext cx="6132600" cy="4194000"/>
          </a:xfrm>
          <a:prstGeom prst="rect">
            <a:avLst/>
          </a:prstGeom>
        </p:spPr>
        <p:txBody>
          <a:bodyPr spcFirstLastPara="1" wrap="square" lIns="91425" tIns="91425" rIns="91425" bIns="91425" anchor="ctr" anchorCtr="0">
            <a:noAutofit/>
          </a:bodyPr>
          <a:lstStyle>
            <a:lvl1pPr marL="457200" lvl="0" indent="-381000">
              <a:spcBef>
                <a:spcPts val="600"/>
              </a:spcBef>
              <a:spcAft>
                <a:spcPts val="0"/>
              </a:spcAft>
              <a:buSzPts val="2400"/>
              <a:buChar char="▰"/>
              <a:defRPr/>
            </a:lvl1pPr>
            <a:lvl2pPr marL="914400" lvl="1" indent="-381000">
              <a:spcBef>
                <a:spcPts val="1000"/>
              </a:spcBef>
              <a:spcAft>
                <a:spcPts val="0"/>
              </a:spcAft>
              <a:buSzPts val="2400"/>
              <a:buChar char="▻"/>
              <a:defRPr/>
            </a:lvl2pPr>
            <a:lvl3pPr marL="1371600" lvl="2" indent="-381000">
              <a:spcBef>
                <a:spcPts val="1000"/>
              </a:spcBef>
              <a:spcAft>
                <a:spcPts val="0"/>
              </a:spcAft>
              <a:buSzPts val="2400"/>
              <a:buChar char="▻"/>
              <a:defRPr/>
            </a:lvl3pPr>
            <a:lvl4pPr marL="1828800" lvl="3" indent="-381000">
              <a:spcBef>
                <a:spcPts val="1000"/>
              </a:spcBef>
              <a:spcAft>
                <a:spcPts val="0"/>
              </a:spcAft>
              <a:buSzPts val="2400"/>
              <a:buChar char="▻"/>
              <a:defRPr/>
            </a:lvl4pPr>
            <a:lvl5pPr marL="2286000" lvl="4" indent="-381000">
              <a:spcBef>
                <a:spcPts val="1000"/>
              </a:spcBef>
              <a:spcAft>
                <a:spcPts val="0"/>
              </a:spcAft>
              <a:buSzPts val="2400"/>
              <a:buChar char="▻"/>
              <a:defRPr/>
            </a:lvl5pPr>
            <a:lvl6pPr marL="2743200" lvl="5" indent="-381000">
              <a:spcBef>
                <a:spcPts val="1000"/>
              </a:spcBef>
              <a:spcAft>
                <a:spcPts val="0"/>
              </a:spcAft>
              <a:buSzPts val="2400"/>
              <a:buChar char="▻"/>
              <a:defRPr/>
            </a:lvl6pPr>
            <a:lvl7pPr marL="3200400" lvl="6" indent="-381000">
              <a:spcBef>
                <a:spcPts val="1000"/>
              </a:spcBef>
              <a:spcAft>
                <a:spcPts val="0"/>
              </a:spcAft>
              <a:buSzPts val="2400"/>
              <a:buChar char="▻"/>
              <a:defRPr/>
            </a:lvl7pPr>
            <a:lvl8pPr marL="3657600" lvl="7" indent="-381000">
              <a:spcBef>
                <a:spcPts val="1000"/>
              </a:spcBef>
              <a:spcAft>
                <a:spcPts val="0"/>
              </a:spcAft>
              <a:buSzPts val="2400"/>
              <a:buChar char="▻"/>
              <a:defRPr/>
            </a:lvl8pPr>
            <a:lvl9pPr marL="4114800" lvl="8" indent="-381000">
              <a:spcBef>
                <a:spcPts val="1000"/>
              </a:spcBef>
              <a:spcAft>
                <a:spcPts val="1000"/>
              </a:spcAft>
              <a:buSzPts val="2400"/>
              <a:buChar char="▻"/>
              <a:defRPr/>
            </a:lvl9pPr>
          </a:lstStyle>
          <a:p>
            <a:endParaRPr/>
          </a:p>
        </p:txBody>
      </p:sp>
      <p:sp>
        <p:nvSpPr>
          <p:cNvPr id="80" name="Google Shape;80;p5"/>
          <p:cNvSpPr txBox="1">
            <a:spLocks noGrp="1"/>
          </p:cNvSpPr>
          <p:nvPr>
            <p:ph type="sldNum" idx="12"/>
          </p:nvPr>
        </p:nvSpPr>
        <p:spPr>
          <a:xfrm>
            <a:off x="7618000" y="6182000"/>
            <a:ext cx="14874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3214154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24"/>
        <p:cNvGrpSpPr/>
        <p:nvPr/>
      </p:nvGrpSpPr>
      <p:grpSpPr>
        <a:xfrm>
          <a:off x="0" y="0"/>
          <a:ext cx="0" cy="0"/>
          <a:chOff x="0" y="0"/>
          <a:chExt cx="0" cy="0"/>
        </a:xfrm>
      </p:grpSpPr>
      <p:grpSp>
        <p:nvGrpSpPr>
          <p:cNvPr id="125" name="Google Shape;125;p8"/>
          <p:cNvGrpSpPr/>
          <p:nvPr/>
        </p:nvGrpSpPr>
        <p:grpSpPr>
          <a:xfrm>
            <a:off x="-4" y="101"/>
            <a:ext cx="7072430" cy="1769753"/>
            <a:chOff x="-4" y="40"/>
            <a:chExt cx="7072430" cy="1327315"/>
          </a:xfrm>
        </p:grpSpPr>
        <p:sp>
          <p:nvSpPr>
            <p:cNvPr id="126" name="Google Shape;126;p8"/>
            <p:cNvSpPr/>
            <p:nvPr/>
          </p:nvSpPr>
          <p:spPr>
            <a:xfrm>
              <a:off x="6292649" y="126425"/>
              <a:ext cx="779700" cy="2598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nvGrpSpPr>
            <p:cNvPr id="127" name="Google Shape;127;p8"/>
            <p:cNvGrpSpPr/>
            <p:nvPr/>
          </p:nvGrpSpPr>
          <p:grpSpPr>
            <a:xfrm rot="10800000" flipH="1">
              <a:off x="3" y="40"/>
              <a:ext cx="6756168" cy="1327315"/>
              <a:chOff x="-2168138" y="330075"/>
              <a:chExt cx="8650663" cy="1699506"/>
            </a:xfrm>
          </p:grpSpPr>
          <p:sp>
            <p:nvSpPr>
              <p:cNvPr id="128" name="Google Shape;128;p8"/>
              <p:cNvSpPr/>
              <p:nvPr/>
            </p:nvSpPr>
            <p:spPr>
              <a:xfrm>
                <a:off x="-2168138" y="330081"/>
                <a:ext cx="69582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sp>
            <p:nvSpPr>
              <p:cNvPr id="129" name="Google Shape;129;p8"/>
              <p:cNvSpPr/>
              <p:nvPr/>
            </p:nvSpPr>
            <p:spPr>
              <a:xfrm>
                <a:off x="4783025"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nvGrpSpPr>
            <p:cNvPr id="130" name="Google Shape;130;p8"/>
            <p:cNvGrpSpPr/>
            <p:nvPr/>
          </p:nvGrpSpPr>
          <p:grpSpPr>
            <a:xfrm rot="10800000" flipH="1">
              <a:off x="-4" y="381007"/>
              <a:ext cx="7072430" cy="771744"/>
              <a:chOff x="-9092084" y="330075"/>
              <a:chExt cx="15574609" cy="1699501"/>
            </a:xfrm>
          </p:grpSpPr>
          <p:sp>
            <p:nvSpPr>
              <p:cNvPr id="131" name="Google Shape;131;p8"/>
              <p:cNvSpPr/>
              <p:nvPr/>
            </p:nvSpPr>
            <p:spPr>
              <a:xfrm>
                <a:off x="-9092084" y="330076"/>
                <a:ext cx="13882200" cy="1699500"/>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sp>
            <p:nvSpPr>
              <p:cNvPr id="132" name="Google Shape;132;p8"/>
              <p:cNvSpPr/>
              <p:nvPr/>
            </p:nvSpPr>
            <p:spPr>
              <a:xfrm>
                <a:off x="4783025"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grpSp>
        <p:nvGrpSpPr>
          <p:cNvPr id="133" name="Google Shape;133;p8"/>
          <p:cNvGrpSpPr/>
          <p:nvPr/>
        </p:nvGrpSpPr>
        <p:grpSpPr>
          <a:xfrm>
            <a:off x="6946842" y="5963678"/>
            <a:ext cx="2202830" cy="894393"/>
            <a:chOff x="5575242" y="4472723"/>
            <a:chExt cx="2202830" cy="670795"/>
          </a:xfrm>
        </p:grpSpPr>
        <p:sp>
          <p:nvSpPr>
            <p:cNvPr id="134" name="Google Shape;134;p8"/>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135" name="Google Shape;135;p8"/>
            <p:cNvGrpSpPr/>
            <p:nvPr/>
          </p:nvGrpSpPr>
          <p:grpSpPr>
            <a:xfrm flipH="1">
              <a:off x="5734850" y="4472723"/>
              <a:ext cx="2040837" cy="670795"/>
              <a:chOff x="1297954" y="330075"/>
              <a:chExt cx="5169293" cy="1699506"/>
            </a:xfrm>
          </p:grpSpPr>
          <p:sp>
            <p:nvSpPr>
              <p:cNvPr id="136" name="Google Shape;136;p8"/>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37" name="Google Shape;137;p8"/>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38" name="Google Shape;138;p8"/>
            <p:cNvGrpSpPr/>
            <p:nvPr/>
          </p:nvGrpSpPr>
          <p:grpSpPr>
            <a:xfrm flipH="1">
              <a:off x="5578209" y="4646738"/>
              <a:ext cx="2199863" cy="304563"/>
              <a:chOff x="-5827153" y="330075"/>
              <a:chExt cx="12276019" cy="1699569"/>
            </a:xfrm>
          </p:grpSpPr>
          <p:sp>
            <p:nvSpPr>
              <p:cNvPr id="139" name="Google Shape;139;p8"/>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40" name="Google Shape;140;p8"/>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sp>
        <p:nvSpPr>
          <p:cNvPr id="141" name="Google Shape;141;p8"/>
          <p:cNvSpPr txBox="1">
            <a:spLocks noGrp="1"/>
          </p:cNvSpPr>
          <p:nvPr>
            <p:ph type="title"/>
          </p:nvPr>
        </p:nvSpPr>
        <p:spPr>
          <a:xfrm>
            <a:off x="814275" y="523433"/>
            <a:ext cx="5258400" cy="10216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142" name="Google Shape;142;p8"/>
          <p:cNvSpPr txBox="1">
            <a:spLocks noGrp="1"/>
          </p:cNvSpPr>
          <p:nvPr>
            <p:ph type="sldNum" idx="12"/>
          </p:nvPr>
        </p:nvSpPr>
        <p:spPr>
          <a:xfrm>
            <a:off x="7618000" y="6182000"/>
            <a:ext cx="14874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19400825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2"/>
        <p:cNvGrpSpPr/>
        <p:nvPr/>
      </p:nvGrpSpPr>
      <p:grpSpPr>
        <a:xfrm>
          <a:off x="0" y="0"/>
          <a:ext cx="0" cy="0"/>
          <a:chOff x="0" y="0"/>
          <a:chExt cx="0" cy="0"/>
        </a:xfrm>
      </p:grpSpPr>
      <p:grpSp>
        <p:nvGrpSpPr>
          <p:cNvPr id="163" name="Google Shape;163;p10"/>
          <p:cNvGrpSpPr/>
          <p:nvPr/>
        </p:nvGrpSpPr>
        <p:grpSpPr>
          <a:xfrm rot="10800000">
            <a:off x="-8" y="-1"/>
            <a:ext cx="2202830" cy="894393"/>
            <a:chOff x="5575242" y="4472723"/>
            <a:chExt cx="2202830" cy="670795"/>
          </a:xfrm>
        </p:grpSpPr>
        <p:sp>
          <p:nvSpPr>
            <p:cNvPr id="164" name="Google Shape;164;p10"/>
            <p:cNvSpPr/>
            <p:nvPr/>
          </p:nvSpPr>
          <p:spPr>
            <a:xfrm rot="10800000">
              <a:off x="5575242" y="4948334"/>
              <a:ext cx="394200" cy="1314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165" name="Google Shape;165;p10"/>
            <p:cNvGrpSpPr/>
            <p:nvPr/>
          </p:nvGrpSpPr>
          <p:grpSpPr>
            <a:xfrm flipH="1">
              <a:off x="5734850" y="4472723"/>
              <a:ext cx="2040837" cy="670795"/>
              <a:chOff x="1297954" y="330075"/>
              <a:chExt cx="5169293" cy="1699506"/>
            </a:xfrm>
          </p:grpSpPr>
          <p:sp>
            <p:nvSpPr>
              <p:cNvPr id="166" name="Google Shape;166;p10"/>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67" name="Google Shape;167;p10"/>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68" name="Google Shape;168;p10"/>
            <p:cNvGrpSpPr/>
            <p:nvPr/>
          </p:nvGrpSpPr>
          <p:grpSpPr>
            <a:xfrm flipH="1">
              <a:off x="5578209" y="4646738"/>
              <a:ext cx="2199863" cy="304563"/>
              <a:chOff x="-5827153" y="330075"/>
              <a:chExt cx="12276019" cy="1699569"/>
            </a:xfrm>
          </p:grpSpPr>
          <p:sp>
            <p:nvSpPr>
              <p:cNvPr id="169" name="Google Shape;169;p10"/>
              <p:cNvSpPr/>
              <p:nvPr/>
            </p:nvSpPr>
            <p:spPr>
              <a:xfrm>
                <a:off x="-5827153" y="330144"/>
                <a:ext cx="10612200" cy="1699500"/>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70" name="Google Shape;170;p10"/>
              <p:cNvSpPr/>
              <p:nvPr/>
            </p:nvSpPr>
            <p:spPr>
              <a:xfrm>
                <a:off x="4749366"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grpSp>
        <p:nvGrpSpPr>
          <p:cNvPr id="171" name="Google Shape;171;p10"/>
          <p:cNvGrpSpPr/>
          <p:nvPr/>
        </p:nvGrpSpPr>
        <p:grpSpPr>
          <a:xfrm>
            <a:off x="6946842" y="5963678"/>
            <a:ext cx="2202830" cy="894393"/>
            <a:chOff x="5575242" y="4472723"/>
            <a:chExt cx="2202830" cy="670795"/>
          </a:xfrm>
        </p:grpSpPr>
        <p:sp>
          <p:nvSpPr>
            <p:cNvPr id="172" name="Google Shape;172;p10"/>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173" name="Google Shape;173;p10"/>
            <p:cNvGrpSpPr/>
            <p:nvPr/>
          </p:nvGrpSpPr>
          <p:grpSpPr>
            <a:xfrm flipH="1">
              <a:off x="5734850" y="4472723"/>
              <a:ext cx="2040837" cy="670795"/>
              <a:chOff x="1297954" y="330075"/>
              <a:chExt cx="5169293" cy="1699506"/>
            </a:xfrm>
          </p:grpSpPr>
          <p:sp>
            <p:nvSpPr>
              <p:cNvPr id="174" name="Google Shape;174;p10"/>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75" name="Google Shape;175;p10"/>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76" name="Google Shape;176;p10"/>
            <p:cNvGrpSpPr/>
            <p:nvPr/>
          </p:nvGrpSpPr>
          <p:grpSpPr>
            <a:xfrm flipH="1">
              <a:off x="5578209" y="4646738"/>
              <a:ext cx="2199863" cy="304563"/>
              <a:chOff x="-5827153" y="330075"/>
              <a:chExt cx="12276019" cy="1699569"/>
            </a:xfrm>
          </p:grpSpPr>
          <p:sp>
            <p:nvSpPr>
              <p:cNvPr id="177" name="Google Shape;177;p10"/>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78" name="Google Shape;178;p10"/>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sp>
        <p:nvSpPr>
          <p:cNvPr id="179" name="Google Shape;179;p10"/>
          <p:cNvSpPr txBox="1">
            <a:spLocks noGrp="1"/>
          </p:cNvSpPr>
          <p:nvPr>
            <p:ph type="sldNum" idx="12"/>
          </p:nvPr>
        </p:nvSpPr>
        <p:spPr>
          <a:xfrm>
            <a:off x="7618000" y="6182000"/>
            <a:ext cx="14874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10985310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7544483" y="877033"/>
            <a:ext cx="1299300" cy="5772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nvGrpSpPr>
          <p:cNvPr id="11" name="Google Shape;11;p2"/>
          <p:cNvGrpSpPr/>
          <p:nvPr/>
        </p:nvGrpSpPr>
        <p:grpSpPr>
          <a:xfrm>
            <a:off x="0" y="-9451"/>
            <a:ext cx="8661398" cy="6867451"/>
            <a:chOff x="0" y="-7088"/>
            <a:chExt cx="8661398" cy="5150588"/>
          </a:xfrm>
        </p:grpSpPr>
        <p:sp>
          <p:nvSpPr>
            <p:cNvPr id="12" name="Google Shape;12;p2"/>
            <p:cNvSpPr/>
            <p:nvPr/>
          </p:nvSpPr>
          <p:spPr>
            <a:xfrm>
              <a:off x="0" y="0"/>
              <a:ext cx="3525000" cy="5143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3" name="Google Shape;13;p2"/>
            <p:cNvSpPr/>
            <p:nvPr/>
          </p:nvSpPr>
          <p:spPr>
            <a:xfrm rot="10800000" flipH="1">
              <a:off x="3517898" y="-7088"/>
              <a:ext cx="5143500" cy="5143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nvGrpSpPr>
          <p:cNvPr id="14" name="Google Shape;14;p2"/>
          <p:cNvGrpSpPr/>
          <p:nvPr/>
        </p:nvGrpSpPr>
        <p:grpSpPr>
          <a:xfrm rot="10800000" flipH="1">
            <a:off x="1" y="1454351"/>
            <a:ext cx="8847502" cy="3949300"/>
            <a:chOff x="-8178042" y="-4493254"/>
            <a:chExt cx="19483598" cy="6522736"/>
          </a:xfrm>
        </p:grpSpPr>
        <p:sp>
          <p:nvSpPr>
            <p:cNvPr id="15" name="Google Shape;15;p2"/>
            <p:cNvSpPr/>
            <p:nvPr/>
          </p:nvSpPr>
          <p:spPr>
            <a:xfrm>
              <a:off x="-8178042" y="-4493118"/>
              <a:ext cx="12968400" cy="6522600"/>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sp>
          <p:nvSpPr>
            <p:cNvPr id="16" name="Google Shape;16;p2"/>
            <p:cNvSpPr/>
            <p:nvPr/>
          </p:nvSpPr>
          <p:spPr>
            <a:xfrm>
              <a:off x="4782955" y="-4493254"/>
              <a:ext cx="6522600" cy="6522600"/>
            </a:xfrm>
            <a:prstGeom prst="rtTriangle">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nvGrpSpPr>
          <p:cNvPr id="17" name="Google Shape;17;p2"/>
          <p:cNvGrpSpPr/>
          <p:nvPr/>
        </p:nvGrpSpPr>
        <p:grpSpPr>
          <a:xfrm>
            <a:off x="3677264" y="5704465"/>
            <a:ext cx="5480829" cy="577328"/>
            <a:chOff x="5582265" y="4646738"/>
            <a:chExt cx="5480829" cy="432996"/>
          </a:xfrm>
        </p:grpSpPr>
        <p:sp>
          <p:nvSpPr>
            <p:cNvPr id="18" name="Google Shape;18;p2"/>
            <p:cNvSpPr/>
            <p:nvPr/>
          </p:nvSpPr>
          <p:spPr>
            <a:xfrm rot="10800000">
              <a:off x="5582265"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19" name="Google Shape;19;p2"/>
            <p:cNvGrpSpPr/>
            <p:nvPr/>
          </p:nvGrpSpPr>
          <p:grpSpPr>
            <a:xfrm flipH="1">
              <a:off x="5585232" y="4646738"/>
              <a:ext cx="5477861" cy="304551"/>
              <a:chOff x="-24158748" y="330075"/>
              <a:chExt cx="30568423" cy="1699506"/>
            </a:xfrm>
          </p:grpSpPr>
          <p:sp>
            <p:nvSpPr>
              <p:cNvPr id="20" name="Google Shape;20;p2"/>
              <p:cNvSpPr/>
              <p:nvPr/>
            </p:nvSpPr>
            <p:spPr>
              <a:xfrm>
                <a:off x="-24158748" y="330081"/>
                <a:ext cx="28908000" cy="16995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21" name="Google Shape;21;p2"/>
              <p:cNvSpPr/>
              <p:nvPr/>
            </p:nvSpPr>
            <p:spPr>
              <a:xfrm>
                <a:off x="4710175"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sp>
        <p:nvSpPr>
          <p:cNvPr id="22" name="Google Shape;22;p2"/>
          <p:cNvSpPr txBox="1">
            <a:spLocks noGrp="1"/>
          </p:cNvSpPr>
          <p:nvPr>
            <p:ph type="ctrTitle"/>
          </p:nvPr>
        </p:nvSpPr>
        <p:spPr>
          <a:xfrm>
            <a:off x="685800" y="1454333"/>
            <a:ext cx="5367900" cy="39492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Tree>
    <p:extLst>
      <p:ext uri="{BB962C8B-B14F-4D97-AF65-F5344CB8AC3E}">
        <p14:creationId xmlns:p14="http://schemas.microsoft.com/office/powerpoint/2010/main" val="7511241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61"/>
        <p:cNvGrpSpPr/>
        <p:nvPr/>
      </p:nvGrpSpPr>
      <p:grpSpPr>
        <a:xfrm>
          <a:off x="0" y="0"/>
          <a:ext cx="0" cy="0"/>
          <a:chOff x="0" y="0"/>
          <a:chExt cx="0" cy="0"/>
        </a:xfrm>
      </p:grpSpPr>
      <p:grpSp>
        <p:nvGrpSpPr>
          <p:cNvPr id="62" name="Google Shape;62;p5"/>
          <p:cNvGrpSpPr/>
          <p:nvPr/>
        </p:nvGrpSpPr>
        <p:grpSpPr>
          <a:xfrm>
            <a:off x="6946842" y="5963677"/>
            <a:ext cx="2202830" cy="894393"/>
            <a:chOff x="5575242" y="4472723"/>
            <a:chExt cx="2202830" cy="670795"/>
          </a:xfrm>
        </p:grpSpPr>
        <p:sp>
          <p:nvSpPr>
            <p:cNvPr id="63" name="Google Shape;63;p5"/>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64" name="Google Shape;64;p5"/>
            <p:cNvGrpSpPr/>
            <p:nvPr/>
          </p:nvGrpSpPr>
          <p:grpSpPr>
            <a:xfrm flipH="1">
              <a:off x="5734850" y="4472723"/>
              <a:ext cx="2040837" cy="670795"/>
              <a:chOff x="1297954" y="330075"/>
              <a:chExt cx="5169293" cy="1699506"/>
            </a:xfrm>
          </p:grpSpPr>
          <p:sp>
            <p:nvSpPr>
              <p:cNvPr id="65" name="Google Shape;65;p5"/>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6" name="Google Shape;66;p5"/>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67" name="Google Shape;67;p5"/>
            <p:cNvGrpSpPr/>
            <p:nvPr/>
          </p:nvGrpSpPr>
          <p:grpSpPr>
            <a:xfrm flipH="1">
              <a:off x="5578209" y="4646738"/>
              <a:ext cx="2199863" cy="304563"/>
              <a:chOff x="-5827153" y="330075"/>
              <a:chExt cx="12276019" cy="1699569"/>
            </a:xfrm>
          </p:grpSpPr>
          <p:sp>
            <p:nvSpPr>
              <p:cNvPr id="68" name="Google Shape;68;p5"/>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9" name="Google Shape;69;p5"/>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grpSp>
        <p:nvGrpSpPr>
          <p:cNvPr id="70" name="Google Shape;70;p5"/>
          <p:cNvGrpSpPr/>
          <p:nvPr/>
        </p:nvGrpSpPr>
        <p:grpSpPr>
          <a:xfrm>
            <a:off x="-4" y="99"/>
            <a:ext cx="7072430" cy="1769753"/>
            <a:chOff x="-4" y="40"/>
            <a:chExt cx="7072430" cy="1327315"/>
          </a:xfrm>
        </p:grpSpPr>
        <p:sp>
          <p:nvSpPr>
            <p:cNvPr id="71" name="Google Shape;71;p5"/>
            <p:cNvSpPr/>
            <p:nvPr/>
          </p:nvSpPr>
          <p:spPr>
            <a:xfrm>
              <a:off x="6292649" y="126425"/>
              <a:ext cx="779700" cy="2598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nvGrpSpPr>
            <p:cNvPr id="72" name="Google Shape;72;p5"/>
            <p:cNvGrpSpPr/>
            <p:nvPr/>
          </p:nvGrpSpPr>
          <p:grpSpPr>
            <a:xfrm rot="10800000" flipH="1">
              <a:off x="3" y="40"/>
              <a:ext cx="6756168" cy="1327315"/>
              <a:chOff x="-2168138" y="330075"/>
              <a:chExt cx="8650663" cy="1699506"/>
            </a:xfrm>
          </p:grpSpPr>
          <p:sp>
            <p:nvSpPr>
              <p:cNvPr id="73" name="Google Shape;73;p5"/>
              <p:cNvSpPr/>
              <p:nvPr/>
            </p:nvSpPr>
            <p:spPr>
              <a:xfrm>
                <a:off x="-2168138" y="330081"/>
                <a:ext cx="69582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sp>
            <p:nvSpPr>
              <p:cNvPr id="74" name="Google Shape;74;p5"/>
              <p:cNvSpPr/>
              <p:nvPr/>
            </p:nvSpPr>
            <p:spPr>
              <a:xfrm>
                <a:off x="4783025"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nvGrpSpPr>
            <p:cNvPr id="75" name="Google Shape;75;p5"/>
            <p:cNvGrpSpPr/>
            <p:nvPr/>
          </p:nvGrpSpPr>
          <p:grpSpPr>
            <a:xfrm rot="10800000" flipH="1">
              <a:off x="-4" y="381007"/>
              <a:ext cx="7072430" cy="771744"/>
              <a:chOff x="-9092084" y="330075"/>
              <a:chExt cx="15574609" cy="1699501"/>
            </a:xfrm>
          </p:grpSpPr>
          <p:sp>
            <p:nvSpPr>
              <p:cNvPr id="76" name="Google Shape;76;p5"/>
              <p:cNvSpPr/>
              <p:nvPr/>
            </p:nvSpPr>
            <p:spPr>
              <a:xfrm>
                <a:off x="-9092084" y="330076"/>
                <a:ext cx="13882200" cy="1699500"/>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sp>
            <p:nvSpPr>
              <p:cNvPr id="77" name="Google Shape;77;p5"/>
              <p:cNvSpPr/>
              <p:nvPr/>
            </p:nvSpPr>
            <p:spPr>
              <a:xfrm>
                <a:off x="4783025"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sp>
        <p:nvSpPr>
          <p:cNvPr id="78" name="Google Shape;78;p5"/>
          <p:cNvSpPr txBox="1">
            <a:spLocks noGrp="1"/>
          </p:cNvSpPr>
          <p:nvPr>
            <p:ph type="title"/>
          </p:nvPr>
        </p:nvSpPr>
        <p:spPr>
          <a:xfrm>
            <a:off x="814275" y="523433"/>
            <a:ext cx="5492400" cy="10216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79" name="Google Shape;79;p5"/>
          <p:cNvSpPr txBox="1">
            <a:spLocks noGrp="1"/>
          </p:cNvSpPr>
          <p:nvPr>
            <p:ph type="body" idx="1"/>
          </p:nvPr>
        </p:nvSpPr>
        <p:spPr>
          <a:xfrm>
            <a:off x="814275" y="1769800"/>
            <a:ext cx="6132600" cy="4194000"/>
          </a:xfrm>
          <a:prstGeom prst="rect">
            <a:avLst/>
          </a:prstGeom>
        </p:spPr>
        <p:txBody>
          <a:bodyPr spcFirstLastPara="1" wrap="square" lIns="91425" tIns="91425" rIns="91425" bIns="91425" anchor="ctr" anchorCtr="0">
            <a:noAutofit/>
          </a:bodyPr>
          <a:lstStyle>
            <a:lvl1pPr marL="457200" lvl="0" indent="-381000">
              <a:spcBef>
                <a:spcPts val="600"/>
              </a:spcBef>
              <a:spcAft>
                <a:spcPts val="0"/>
              </a:spcAft>
              <a:buSzPts val="2400"/>
              <a:buChar char="▰"/>
              <a:defRPr/>
            </a:lvl1pPr>
            <a:lvl2pPr marL="914400" lvl="1" indent="-381000">
              <a:spcBef>
                <a:spcPts val="1000"/>
              </a:spcBef>
              <a:spcAft>
                <a:spcPts val="0"/>
              </a:spcAft>
              <a:buSzPts val="2400"/>
              <a:buChar char="▻"/>
              <a:defRPr/>
            </a:lvl2pPr>
            <a:lvl3pPr marL="1371600" lvl="2" indent="-381000">
              <a:spcBef>
                <a:spcPts val="1000"/>
              </a:spcBef>
              <a:spcAft>
                <a:spcPts val="0"/>
              </a:spcAft>
              <a:buSzPts val="2400"/>
              <a:buChar char="▻"/>
              <a:defRPr/>
            </a:lvl3pPr>
            <a:lvl4pPr marL="1828800" lvl="3" indent="-381000">
              <a:spcBef>
                <a:spcPts val="1000"/>
              </a:spcBef>
              <a:spcAft>
                <a:spcPts val="0"/>
              </a:spcAft>
              <a:buSzPts val="2400"/>
              <a:buChar char="▻"/>
              <a:defRPr/>
            </a:lvl4pPr>
            <a:lvl5pPr marL="2286000" lvl="4" indent="-381000">
              <a:spcBef>
                <a:spcPts val="1000"/>
              </a:spcBef>
              <a:spcAft>
                <a:spcPts val="0"/>
              </a:spcAft>
              <a:buSzPts val="2400"/>
              <a:buChar char="▻"/>
              <a:defRPr/>
            </a:lvl5pPr>
            <a:lvl6pPr marL="2743200" lvl="5" indent="-381000">
              <a:spcBef>
                <a:spcPts val="1000"/>
              </a:spcBef>
              <a:spcAft>
                <a:spcPts val="0"/>
              </a:spcAft>
              <a:buSzPts val="2400"/>
              <a:buChar char="▻"/>
              <a:defRPr/>
            </a:lvl6pPr>
            <a:lvl7pPr marL="3200400" lvl="6" indent="-381000">
              <a:spcBef>
                <a:spcPts val="1000"/>
              </a:spcBef>
              <a:spcAft>
                <a:spcPts val="0"/>
              </a:spcAft>
              <a:buSzPts val="2400"/>
              <a:buChar char="▻"/>
              <a:defRPr/>
            </a:lvl7pPr>
            <a:lvl8pPr marL="3657600" lvl="7" indent="-381000">
              <a:spcBef>
                <a:spcPts val="1000"/>
              </a:spcBef>
              <a:spcAft>
                <a:spcPts val="0"/>
              </a:spcAft>
              <a:buSzPts val="2400"/>
              <a:buChar char="▻"/>
              <a:defRPr/>
            </a:lvl8pPr>
            <a:lvl9pPr marL="4114800" lvl="8" indent="-381000">
              <a:spcBef>
                <a:spcPts val="1000"/>
              </a:spcBef>
              <a:spcAft>
                <a:spcPts val="1000"/>
              </a:spcAft>
              <a:buSzPts val="2400"/>
              <a:buChar char="▻"/>
              <a:defRPr/>
            </a:lvl9pPr>
          </a:lstStyle>
          <a:p>
            <a:endParaRPr/>
          </a:p>
        </p:txBody>
      </p:sp>
      <p:sp>
        <p:nvSpPr>
          <p:cNvPr id="80" name="Google Shape;80;p5"/>
          <p:cNvSpPr txBox="1">
            <a:spLocks noGrp="1"/>
          </p:cNvSpPr>
          <p:nvPr>
            <p:ph type="sldNum" idx="12"/>
          </p:nvPr>
        </p:nvSpPr>
        <p:spPr>
          <a:xfrm>
            <a:off x="7618000" y="6182000"/>
            <a:ext cx="14874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28971725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24"/>
        <p:cNvGrpSpPr/>
        <p:nvPr/>
      </p:nvGrpSpPr>
      <p:grpSpPr>
        <a:xfrm>
          <a:off x="0" y="0"/>
          <a:ext cx="0" cy="0"/>
          <a:chOff x="0" y="0"/>
          <a:chExt cx="0" cy="0"/>
        </a:xfrm>
      </p:grpSpPr>
      <p:grpSp>
        <p:nvGrpSpPr>
          <p:cNvPr id="125" name="Google Shape;125;p8"/>
          <p:cNvGrpSpPr/>
          <p:nvPr/>
        </p:nvGrpSpPr>
        <p:grpSpPr>
          <a:xfrm>
            <a:off x="-4" y="99"/>
            <a:ext cx="7072430" cy="1769753"/>
            <a:chOff x="-4" y="40"/>
            <a:chExt cx="7072430" cy="1327315"/>
          </a:xfrm>
        </p:grpSpPr>
        <p:sp>
          <p:nvSpPr>
            <p:cNvPr id="126" name="Google Shape;126;p8"/>
            <p:cNvSpPr/>
            <p:nvPr/>
          </p:nvSpPr>
          <p:spPr>
            <a:xfrm>
              <a:off x="6292649" y="126425"/>
              <a:ext cx="779700" cy="2598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nvGrpSpPr>
            <p:cNvPr id="127" name="Google Shape;127;p8"/>
            <p:cNvGrpSpPr/>
            <p:nvPr/>
          </p:nvGrpSpPr>
          <p:grpSpPr>
            <a:xfrm rot="10800000" flipH="1">
              <a:off x="3" y="40"/>
              <a:ext cx="6756168" cy="1327315"/>
              <a:chOff x="-2168138" y="330075"/>
              <a:chExt cx="8650663" cy="1699506"/>
            </a:xfrm>
          </p:grpSpPr>
          <p:sp>
            <p:nvSpPr>
              <p:cNvPr id="128" name="Google Shape;128;p8"/>
              <p:cNvSpPr/>
              <p:nvPr/>
            </p:nvSpPr>
            <p:spPr>
              <a:xfrm>
                <a:off x="-2168138" y="330081"/>
                <a:ext cx="69582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sp>
            <p:nvSpPr>
              <p:cNvPr id="129" name="Google Shape;129;p8"/>
              <p:cNvSpPr/>
              <p:nvPr/>
            </p:nvSpPr>
            <p:spPr>
              <a:xfrm>
                <a:off x="4783025"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nvGrpSpPr>
            <p:cNvPr id="130" name="Google Shape;130;p8"/>
            <p:cNvGrpSpPr/>
            <p:nvPr/>
          </p:nvGrpSpPr>
          <p:grpSpPr>
            <a:xfrm rot="10800000" flipH="1">
              <a:off x="-4" y="381007"/>
              <a:ext cx="7072430" cy="771744"/>
              <a:chOff x="-9092084" y="330075"/>
              <a:chExt cx="15574609" cy="1699501"/>
            </a:xfrm>
          </p:grpSpPr>
          <p:sp>
            <p:nvSpPr>
              <p:cNvPr id="131" name="Google Shape;131;p8"/>
              <p:cNvSpPr/>
              <p:nvPr/>
            </p:nvSpPr>
            <p:spPr>
              <a:xfrm>
                <a:off x="-9092084" y="330076"/>
                <a:ext cx="13882200" cy="1699500"/>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sp>
            <p:nvSpPr>
              <p:cNvPr id="132" name="Google Shape;132;p8"/>
              <p:cNvSpPr/>
              <p:nvPr/>
            </p:nvSpPr>
            <p:spPr>
              <a:xfrm>
                <a:off x="4783025"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grpSp>
        <p:nvGrpSpPr>
          <p:cNvPr id="133" name="Google Shape;133;p8"/>
          <p:cNvGrpSpPr/>
          <p:nvPr/>
        </p:nvGrpSpPr>
        <p:grpSpPr>
          <a:xfrm>
            <a:off x="6946842" y="5963677"/>
            <a:ext cx="2202830" cy="894393"/>
            <a:chOff x="5575242" y="4472723"/>
            <a:chExt cx="2202830" cy="670795"/>
          </a:xfrm>
        </p:grpSpPr>
        <p:sp>
          <p:nvSpPr>
            <p:cNvPr id="134" name="Google Shape;134;p8"/>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135" name="Google Shape;135;p8"/>
            <p:cNvGrpSpPr/>
            <p:nvPr/>
          </p:nvGrpSpPr>
          <p:grpSpPr>
            <a:xfrm flipH="1">
              <a:off x="5734850" y="4472723"/>
              <a:ext cx="2040837" cy="670795"/>
              <a:chOff x="1297954" y="330075"/>
              <a:chExt cx="5169293" cy="1699506"/>
            </a:xfrm>
          </p:grpSpPr>
          <p:sp>
            <p:nvSpPr>
              <p:cNvPr id="136" name="Google Shape;136;p8"/>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37" name="Google Shape;137;p8"/>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38" name="Google Shape;138;p8"/>
            <p:cNvGrpSpPr/>
            <p:nvPr/>
          </p:nvGrpSpPr>
          <p:grpSpPr>
            <a:xfrm flipH="1">
              <a:off x="5578209" y="4646738"/>
              <a:ext cx="2199863" cy="304563"/>
              <a:chOff x="-5827153" y="330075"/>
              <a:chExt cx="12276019" cy="1699569"/>
            </a:xfrm>
          </p:grpSpPr>
          <p:sp>
            <p:nvSpPr>
              <p:cNvPr id="139" name="Google Shape;139;p8"/>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40" name="Google Shape;140;p8"/>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sp>
        <p:nvSpPr>
          <p:cNvPr id="141" name="Google Shape;141;p8"/>
          <p:cNvSpPr txBox="1">
            <a:spLocks noGrp="1"/>
          </p:cNvSpPr>
          <p:nvPr>
            <p:ph type="title"/>
          </p:nvPr>
        </p:nvSpPr>
        <p:spPr>
          <a:xfrm>
            <a:off x="814275" y="523433"/>
            <a:ext cx="5258400" cy="10216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142" name="Google Shape;142;p8"/>
          <p:cNvSpPr txBox="1">
            <a:spLocks noGrp="1"/>
          </p:cNvSpPr>
          <p:nvPr>
            <p:ph type="sldNum" idx="12"/>
          </p:nvPr>
        </p:nvSpPr>
        <p:spPr>
          <a:xfrm>
            <a:off x="7618000" y="6182000"/>
            <a:ext cx="14874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17902931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2"/>
        <p:cNvGrpSpPr/>
        <p:nvPr/>
      </p:nvGrpSpPr>
      <p:grpSpPr>
        <a:xfrm>
          <a:off x="0" y="0"/>
          <a:ext cx="0" cy="0"/>
          <a:chOff x="0" y="0"/>
          <a:chExt cx="0" cy="0"/>
        </a:xfrm>
      </p:grpSpPr>
      <p:grpSp>
        <p:nvGrpSpPr>
          <p:cNvPr id="163" name="Google Shape;163;p10"/>
          <p:cNvGrpSpPr/>
          <p:nvPr/>
        </p:nvGrpSpPr>
        <p:grpSpPr>
          <a:xfrm rot="10800000">
            <a:off x="-8" y="-1"/>
            <a:ext cx="2202830" cy="894393"/>
            <a:chOff x="5575242" y="4472723"/>
            <a:chExt cx="2202830" cy="670795"/>
          </a:xfrm>
        </p:grpSpPr>
        <p:sp>
          <p:nvSpPr>
            <p:cNvPr id="164" name="Google Shape;164;p10"/>
            <p:cNvSpPr/>
            <p:nvPr/>
          </p:nvSpPr>
          <p:spPr>
            <a:xfrm rot="10800000">
              <a:off x="5575242" y="4948334"/>
              <a:ext cx="394200" cy="1314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165" name="Google Shape;165;p10"/>
            <p:cNvGrpSpPr/>
            <p:nvPr/>
          </p:nvGrpSpPr>
          <p:grpSpPr>
            <a:xfrm flipH="1">
              <a:off x="5734850" y="4472723"/>
              <a:ext cx="2040837" cy="670795"/>
              <a:chOff x="1297954" y="330075"/>
              <a:chExt cx="5169293" cy="1699506"/>
            </a:xfrm>
          </p:grpSpPr>
          <p:sp>
            <p:nvSpPr>
              <p:cNvPr id="166" name="Google Shape;166;p10"/>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67" name="Google Shape;167;p10"/>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68" name="Google Shape;168;p10"/>
            <p:cNvGrpSpPr/>
            <p:nvPr/>
          </p:nvGrpSpPr>
          <p:grpSpPr>
            <a:xfrm flipH="1">
              <a:off x="5578209" y="4646738"/>
              <a:ext cx="2199863" cy="304563"/>
              <a:chOff x="-5827153" y="330075"/>
              <a:chExt cx="12276019" cy="1699569"/>
            </a:xfrm>
          </p:grpSpPr>
          <p:sp>
            <p:nvSpPr>
              <p:cNvPr id="169" name="Google Shape;169;p10"/>
              <p:cNvSpPr/>
              <p:nvPr/>
            </p:nvSpPr>
            <p:spPr>
              <a:xfrm>
                <a:off x="-5827153" y="330144"/>
                <a:ext cx="10612200" cy="1699500"/>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70" name="Google Shape;170;p10"/>
              <p:cNvSpPr/>
              <p:nvPr/>
            </p:nvSpPr>
            <p:spPr>
              <a:xfrm>
                <a:off x="4749366"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grpSp>
        <p:nvGrpSpPr>
          <p:cNvPr id="171" name="Google Shape;171;p10"/>
          <p:cNvGrpSpPr/>
          <p:nvPr/>
        </p:nvGrpSpPr>
        <p:grpSpPr>
          <a:xfrm>
            <a:off x="6946842" y="5963677"/>
            <a:ext cx="2202830" cy="894393"/>
            <a:chOff x="5575242" y="4472723"/>
            <a:chExt cx="2202830" cy="670795"/>
          </a:xfrm>
        </p:grpSpPr>
        <p:sp>
          <p:nvSpPr>
            <p:cNvPr id="172" name="Google Shape;172;p10"/>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173" name="Google Shape;173;p10"/>
            <p:cNvGrpSpPr/>
            <p:nvPr/>
          </p:nvGrpSpPr>
          <p:grpSpPr>
            <a:xfrm flipH="1">
              <a:off x="5734850" y="4472723"/>
              <a:ext cx="2040837" cy="670795"/>
              <a:chOff x="1297954" y="330075"/>
              <a:chExt cx="5169293" cy="1699506"/>
            </a:xfrm>
          </p:grpSpPr>
          <p:sp>
            <p:nvSpPr>
              <p:cNvPr id="174" name="Google Shape;174;p10"/>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75" name="Google Shape;175;p10"/>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76" name="Google Shape;176;p10"/>
            <p:cNvGrpSpPr/>
            <p:nvPr/>
          </p:nvGrpSpPr>
          <p:grpSpPr>
            <a:xfrm flipH="1">
              <a:off x="5578209" y="4646738"/>
              <a:ext cx="2199863" cy="304563"/>
              <a:chOff x="-5827153" y="330075"/>
              <a:chExt cx="12276019" cy="1699569"/>
            </a:xfrm>
          </p:grpSpPr>
          <p:sp>
            <p:nvSpPr>
              <p:cNvPr id="177" name="Google Shape;177;p10"/>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78" name="Google Shape;178;p10"/>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sp>
        <p:nvSpPr>
          <p:cNvPr id="179" name="Google Shape;179;p10"/>
          <p:cNvSpPr txBox="1">
            <a:spLocks noGrp="1"/>
          </p:cNvSpPr>
          <p:nvPr>
            <p:ph type="sldNum" idx="12"/>
          </p:nvPr>
        </p:nvSpPr>
        <p:spPr>
          <a:xfrm>
            <a:off x="7618000" y="6182000"/>
            <a:ext cx="14874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2168982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13.03.2021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p>
            <a:r>
              <a:rPr kumimoji="0" lang="ru-RU"/>
              <a:t>Образец заголовка</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7544483" y="877033"/>
            <a:ext cx="1299300" cy="5772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nvGrpSpPr>
          <p:cNvPr id="11" name="Google Shape;11;p2"/>
          <p:cNvGrpSpPr/>
          <p:nvPr/>
        </p:nvGrpSpPr>
        <p:grpSpPr>
          <a:xfrm>
            <a:off x="0" y="-9451"/>
            <a:ext cx="8661398" cy="6867451"/>
            <a:chOff x="0" y="-7088"/>
            <a:chExt cx="8661398" cy="5150588"/>
          </a:xfrm>
        </p:grpSpPr>
        <p:sp>
          <p:nvSpPr>
            <p:cNvPr id="12" name="Google Shape;12;p2"/>
            <p:cNvSpPr/>
            <p:nvPr/>
          </p:nvSpPr>
          <p:spPr>
            <a:xfrm>
              <a:off x="0" y="0"/>
              <a:ext cx="3525000" cy="5143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3" name="Google Shape;13;p2"/>
            <p:cNvSpPr/>
            <p:nvPr/>
          </p:nvSpPr>
          <p:spPr>
            <a:xfrm rot="10800000" flipH="1">
              <a:off x="3517898" y="-7088"/>
              <a:ext cx="5143500" cy="5143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nvGrpSpPr>
          <p:cNvPr id="14" name="Google Shape;14;p2"/>
          <p:cNvGrpSpPr/>
          <p:nvPr/>
        </p:nvGrpSpPr>
        <p:grpSpPr>
          <a:xfrm rot="10800000" flipH="1">
            <a:off x="1" y="1454351"/>
            <a:ext cx="8847502" cy="3949300"/>
            <a:chOff x="-8178042" y="-4493254"/>
            <a:chExt cx="19483598" cy="6522736"/>
          </a:xfrm>
        </p:grpSpPr>
        <p:sp>
          <p:nvSpPr>
            <p:cNvPr id="15" name="Google Shape;15;p2"/>
            <p:cNvSpPr/>
            <p:nvPr/>
          </p:nvSpPr>
          <p:spPr>
            <a:xfrm>
              <a:off x="-8178042" y="-4493118"/>
              <a:ext cx="12968400" cy="6522600"/>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sp>
          <p:nvSpPr>
            <p:cNvPr id="16" name="Google Shape;16;p2"/>
            <p:cNvSpPr/>
            <p:nvPr/>
          </p:nvSpPr>
          <p:spPr>
            <a:xfrm>
              <a:off x="4782955" y="-4493254"/>
              <a:ext cx="6522600" cy="6522600"/>
            </a:xfrm>
            <a:prstGeom prst="rtTriangle">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nvGrpSpPr>
          <p:cNvPr id="17" name="Google Shape;17;p2"/>
          <p:cNvGrpSpPr/>
          <p:nvPr/>
        </p:nvGrpSpPr>
        <p:grpSpPr>
          <a:xfrm>
            <a:off x="3677264" y="5704465"/>
            <a:ext cx="5480829" cy="577328"/>
            <a:chOff x="5582265" y="4646738"/>
            <a:chExt cx="5480829" cy="432996"/>
          </a:xfrm>
        </p:grpSpPr>
        <p:sp>
          <p:nvSpPr>
            <p:cNvPr id="18" name="Google Shape;18;p2"/>
            <p:cNvSpPr/>
            <p:nvPr/>
          </p:nvSpPr>
          <p:spPr>
            <a:xfrm rot="10800000">
              <a:off x="5582265"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19" name="Google Shape;19;p2"/>
            <p:cNvGrpSpPr/>
            <p:nvPr/>
          </p:nvGrpSpPr>
          <p:grpSpPr>
            <a:xfrm flipH="1">
              <a:off x="5585232" y="4646738"/>
              <a:ext cx="5477861" cy="304551"/>
              <a:chOff x="-24158748" y="330075"/>
              <a:chExt cx="30568423" cy="1699506"/>
            </a:xfrm>
          </p:grpSpPr>
          <p:sp>
            <p:nvSpPr>
              <p:cNvPr id="20" name="Google Shape;20;p2"/>
              <p:cNvSpPr/>
              <p:nvPr/>
            </p:nvSpPr>
            <p:spPr>
              <a:xfrm>
                <a:off x="-24158748" y="330081"/>
                <a:ext cx="28908000" cy="16995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21" name="Google Shape;21;p2"/>
              <p:cNvSpPr/>
              <p:nvPr/>
            </p:nvSpPr>
            <p:spPr>
              <a:xfrm>
                <a:off x="4710175"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sp>
        <p:nvSpPr>
          <p:cNvPr id="22" name="Google Shape;22;p2"/>
          <p:cNvSpPr txBox="1">
            <a:spLocks noGrp="1"/>
          </p:cNvSpPr>
          <p:nvPr>
            <p:ph type="ctrTitle"/>
          </p:nvPr>
        </p:nvSpPr>
        <p:spPr>
          <a:xfrm>
            <a:off x="685800" y="1454333"/>
            <a:ext cx="5367900" cy="39492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Tree>
    <p:extLst>
      <p:ext uri="{BB962C8B-B14F-4D97-AF65-F5344CB8AC3E}">
        <p14:creationId xmlns:p14="http://schemas.microsoft.com/office/powerpoint/2010/main" val="19678928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61"/>
        <p:cNvGrpSpPr/>
        <p:nvPr/>
      </p:nvGrpSpPr>
      <p:grpSpPr>
        <a:xfrm>
          <a:off x="0" y="0"/>
          <a:ext cx="0" cy="0"/>
          <a:chOff x="0" y="0"/>
          <a:chExt cx="0" cy="0"/>
        </a:xfrm>
      </p:grpSpPr>
      <p:grpSp>
        <p:nvGrpSpPr>
          <p:cNvPr id="62" name="Google Shape;62;p5"/>
          <p:cNvGrpSpPr/>
          <p:nvPr/>
        </p:nvGrpSpPr>
        <p:grpSpPr>
          <a:xfrm>
            <a:off x="6946842" y="5963661"/>
            <a:ext cx="2202830" cy="894393"/>
            <a:chOff x="5575242" y="4472723"/>
            <a:chExt cx="2202830" cy="670795"/>
          </a:xfrm>
        </p:grpSpPr>
        <p:sp>
          <p:nvSpPr>
            <p:cNvPr id="63" name="Google Shape;63;p5"/>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64" name="Google Shape;64;p5"/>
            <p:cNvGrpSpPr/>
            <p:nvPr/>
          </p:nvGrpSpPr>
          <p:grpSpPr>
            <a:xfrm flipH="1">
              <a:off x="5734850" y="4472723"/>
              <a:ext cx="2040837" cy="670795"/>
              <a:chOff x="1297954" y="330075"/>
              <a:chExt cx="5169293" cy="1699506"/>
            </a:xfrm>
          </p:grpSpPr>
          <p:sp>
            <p:nvSpPr>
              <p:cNvPr id="65" name="Google Shape;65;p5"/>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6" name="Google Shape;66;p5"/>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67" name="Google Shape;67;p5"/>
            <p:cNvGrpSpPr/>
            <p:nvPr/>
          </p:nvGrpSpPr>
          <p:grpSpPr>
            <a:xfrm flipH="1">
              <a:off x="5578209" y="4646738"/>
              <a:ext cx="2199863" cy="304563"/>
              <a:chOff x="-5827153" y="330075"/>
              <a:chExt cx="12276019" cy="1699569"/>
            </a:xfrm>
          </p:grpSpPr>
          <p:sp>
            <p:nvSpPr>
              <p:cNvPr id="68" name="Google Shape;68;p5"/>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9" name="Google Shape;69;p5"/>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grpSp>
        <p:nvGrpSpPr>
          <p:cNvPr id="70" name="Google Shape;70;p5"/>
          <p:cNvGrpSpPr/>
          <p:nvPr/>
        </p:nvGrpSpPr>
        <p:grpSpPr>
          <a:xfrm>
            <a:off x="-4" y="84"/>
            <a:ext cx="7072430" cy="1769753"/>
            <a:chOff x="-4" y="40"/>
            <a:chExt cx="7072430" cy="1327315"/>
          </a:xfrm>
        </p:grpSpPr>
        <p:sp>
          <p:nvSpPr>
            <p:cNvPr id="71" name="Google Shape;71;p5"/>
            <p:cNvSpPr/>
            <p:nvPr/>
          </p:nvSpPr>
          <p:spPr>
            <a:xfrm>
              <a:off x="6292649" y="126425"/>
              <a:ext cx="779700" cy="2598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nvGrpSpPr>
            <p:cNvPr id="72" name="Google Shape;72;p5"/>
            <p:cNvGrpSpPr/>
            <p:nvPr/>
          </p:nvGrpSpPr>
          <p:grpSpPr>
            <a:xfrm rot="10800000" flipH="1">
              <a:off x="3" y="40"/>
              <a:ext cx="6756168" cy="1327315"/>
              <a:chOff x="-2168138" y="330075"/>
              <a:chExt cx="8650663" cy="1699506"/>
            </a:xfrm>
          </p:grpSpPr>
          <p:sp>
            <p:nvSpPr>
              <p:cNvPr id="73" name="Google Shape;73;p5"/>
              <p:cNvSpPr/>
              <p:nvPr/>
            </p:nvSpPr>
            <p:spPr>
              <a:xfrm>
                <a:off x="-2168138" y="330081"/>
                <a:ext cx="69582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sp>
            <p:nvSpPr>
              <p:cNvPr id="74" name="Google Shape;74;p5"/>
              <p:cNvSpPr/>
              <p:nvPr/>
            </p:nvSpPr>
            <p:spPr>
              <a:xfrm>
                <a:off x="4783025"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nvGrpSpPr>
            <p:cNvPr id="75" name="Google Shape;75;p5"/>
            <p:cNvGrpSpPr/>
            <p:nvPr/>
          </p:nvGrpSpPr>
          <p:grpSpPr>
            <a:xfrm rot="10800000" flipH="1">
              <a:off x="-4" y="381007"/>
              <a:ext cx="7072430" cy="771744"/>
              <a:chOff x="-9092084" y="330075"/>
              <a:chExt cx="15574609" cy="1699501"/>
            </a:xfrm>
          </p:grpSpPr>
          <p:sp>
            <p:nvSpPr>
              <p:cNvPr id="76" name="Google Shape;76;p5"/>
              <p:cNvSpPr/>
              <p:nvPr/>
            </p:nvSpPr>
            <p:spPr>
              <a:xfrm>
                <a:off x="-9092084" y="330076"/>
                <a:ext cx="13882200" cy="1699500"/>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sp>
            <p:nvSpPr>
              <p:cNvPr id="77" name="Google Shape;77;p5"/>
              <p:cNvSpPr/>
              <p:nvPr/>
            </p:nvSpPr>
            <p:spPr>
              <a:xfrm>
                <a:off x="4783025"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sp>
        <p:nvSpPr>
          <p:cNvPr id="78" name="Google Shape;78;p5"/>
          <p:cNvSpPr txBox="1">
            <a:spLocks noGrp="1"/>
          </p:cNvSpPr>
          <p:nvPr>
            <p:ph type="title"/>
          </p:nvPr>
        </p:nvSpPr>
        <p:spPr>
          <a:xfrm>
            <a:off x="814275" y="523433"/>
            <a:ext cx="5492400" cy="10216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79" name="Google Shape;79;p5"/>
          <p:cNvSpPr txBox="1">
            <a:spLocks noGrp="1"/>
          </p:cNvSpPr>
          <p:nvPr>
            <p:ph type="body" idx="1"/>
          </p:nvPr>
        </p:nvSpPr>
        <p:spPr>
          <a:xfrm>
            <a:off x="814275" y="1769800"/>
            <a:ext cx="6132600" cy="4194000"/>
          </a:xfrm>
          <a:prstGeom prst="rect">
            <a:avLst/>
          </a:prstGeom>
        </p:spPr>
        <p:txBody>
          <a:bodyPr spcFirstLastPara="1" wrap="square" lIns="91425" tIns="91425" rIns="91425" bIns="91425" anchor="ctr" anchorCtr="0">
            <a:noAutofit/>
          </a:bodyPr>
          <a:lstStyle>
            <a:lvl1pPr marL="457200" lvl="0" indent="-381000">
              <a:spcBef>
                <a:spcPts val="600"/>
              </a:spcBef>
              <a:spcAft>
                <a:spcPts val="0"/>
              </a:spcAft>
              <a:buSzPts val="2400"/>
              <a:buChar char="▰"/>
              <a:defRPr/>
            </a:lvl1pPr>
            <a:lvl2pPr marL="914400" lvl="1" indent="-381000">
              <a:spcBef>
                <a:spcPts val="1000"/>
              </a:spcBef>
              <a:spcAft>
                <a:spcPts val="0"/>
              </a:spcAft>
              <a:buSzPts val="2400"/>
              <a:buChar char="▻"/>
              <a:defRPr/>
            </a:lvl2pPr>
            <a:lvl3pPr marL="1371600" lvl="2" indent="-381000">
              <a:spcBef>
                <a:spcPts val="1000"/>
              </a:spcBef>
              <a:spcAft>
                <a:spcPts val="0"/>
              </a:spcAft>
              <a:buSzPts val="2400"/>
              <a:buChar char="▻"/>
              <a:defRPr/>
            </a:lvl3pPr>
            <a:lvl4pPr marL="1828800" lvl="3" indent="-381000">
              <a:spcBef>
                <a:spcPts val="1000"/>
              </a:spcBef>
              <a:spcAft>
                <a:spcPts val="0"/>
              </a:spcAft>
              <a:buSzPts val="2400"/>
              <a:buChar char="▻"/>
              <a:defRPr/>
            </a:lvl4pPr>
            <a:lvl5pPr marL="2286000" lvl="4" indent="-381000">
              <a:spcBef>
                <a:spcPts val="1000"/>
              </a:spcBef>
              <a:spcAft>
                <a:spcPts val="0"/>
              </a:spcAft>
              <a:buSzPts val="2400"/>
              <a:buChar char="▻"/>
              <a:defRPr/>
            </a:lvl5pPr>
            <a:lvl6pPr marL="2743200" lvl="5" indent="-381000">
              <a:spcBef>
                <a:spcPts val="1000"/>
              </a:spcBef>
              <a:spcAft>
                <a:spcPts val="0"/>
              </a:spcAft>
              <a:buSzPts val="2400"/>
              <a:buChar char="▻"/>
              <a:defRPr/>
            </a:lvl6pPr>
            <a:lvl7pPr marL="3200400" lvl="6" indent="-381000">
              <a:spcBef>
                <a:spcPts val="1000"/>
              </a:spcBef>
              <a:spcAft>
                <a:spcPts val="0"/>
              </a:spcAft>
              <a:buSzPts val="2400"/>
              <a:buChar char="▻"/>
              <a:defRPr/>
            </a:lvl7pPr>
            <a:lvl8pPr marL="3657600" lvl="7" indent="-381000">
              <a:spcBef>
                <a:spcPts val="1000"/>
              </a:spcBef>
              <a:spcAft>
                <a:spcPts val="0"/>
              </a:spcAft>
              <a:buSzPts val="2400"/>
              <a:buChar char="▻"/>
              <a:defRPr/>
            </a:lvl8pPr>
            <a:lvl9pPr marL="4114800" lvl="8" indent="-381000">
              <a:spcBef>
                <a:spcPts val="1000"/>
              </a:spcBef>
              <a:spcAft>
                <a:spcPts val="1000"/>
              </a:spcAft>
              <a:buSzPts val="2400"/>
              <a:buChar char="▻"/>
              <a:defRPr/>
            </a:lvl9pPr>
          </a:lstStyle>
          <a:p>
            <a:endParaRPr/>
          </a:p>
        </p:txBody>
      </p:sp>
      <p:sp>
        <p:nvSpPr>
          <p:cNvPr id="80" name="Google Shape;80;p5"/>
          <p:cNvSpPr txBox="1">
            <a:spLocks noGrp="1"/>
          </p:cNvSpPr>
          <p:nvPr>
            <p:ph type="sldNum" idx="12"/>
          </p:nvPr>
        </p:nvSpPr>
        <p:spPr>
          <a:xfrm>
            <a:off x="7618000" y="6182000"/>
            <a:ext cx="14874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30381092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24"/>
        <p:cNvGrpSpPr/>
        <p:nvPr/>
      </p:nvGrpSpPr>
      <p:grpSpPr>
        <a:xfrm>
          <a:off x="0" y="0"/>
          <a:ext cx="0" cy="0"/>
          <a:chOff x="0" y="0"/>
          <a:chExt cx="0" cy="0"/>
        </a:xfrm>
      </p:grpSpPr>
      <p:grpSp>
        <p:nvGrpSpPr>
          <p:cNvPr id="125" name="Google Shape;125;p8"/>
          <p:cNvGrpSpPr/>
          <p:nvPr/>
        </p:nvGrpSpPr>
        <p:grpSpPr>
          <a:xfrm>
            <a:off x="-4" y="84"/>
            <a:ext cx="7072430" cy="1769753"/>
            <a:chOff x="-4" y="40"/>
            <a:chExt cx="7072430" cy="1327315"/>
          </a:xfrm>
        </p:grpSpPr>
        <p:sp>
          <p:nvSpPr>
            <p:cNvPr id="126" name="Google Shape;126;p8"/>
            <p:cNvSpPr/>
            <p:nvPr/>
          </p:nvSpPr>
          <p:spPr>
            <a:xfrm>
              <a:off x="6292649" y="126425"/>
              <a:ext cx="779700" cy="2598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nvGrpSpPr>
            <p:cNvPr id="127" name="Google Shape;127;p8"/>
            <p:cNvGrpSpPr/>
            <p:nvPr/>
          </p:nvGrpSpPr>
          <p:grpSpPr>
            <a:xfrm rot="10800000" flipH="1">
              <a:off x="3" y="40"/>
              <a:ext cx="6756168" cy="1327315"/>
              <a:chOff x="-2168138" y="330075"/>
              <a:chExt cx="8650663" cy="1699506"/>
            </a:xfrm>
          </p:grpSpPr>
          <p:sp>
            <p:nvSpPr>
              <p:cNvPr id="128" name="Google Shape;128;p8"/>
              <p:cNvSpPr/>
              <p:nvPr/>
            </p:nvSpPr>
            <p:spPr>
              <a:xfrm>
                <a:off x="-2168138" y="330081"/>
                <a:ext cx="69582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sp>
            <p:nvSpPr>
              <p:cNvPr id="129" name="Google Shape;129;p8"/>
              <p:cNvSpPr/>
              <p:nvPr/>
            </p:nvSpPr>
            <p:spPr>
              <a:xfrm>
                <a:off x="4783025"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nvGrpSpPr>
            <p:cNvPr id="130" name="Google Shape;130;p8"/>
            <p:cNvGrpSpPr/>
            <p:nvPr/>
          </p:nvGrpSpPr>
          <p:grpSpPr>
            <a:xfrm rot="10800000" flipH="1">
              <a:off x="-4" y="381007"/>
              <a:ext cx="7072430" cy="771744"/>
              <a:chOff x="-9092084" y="330075"/>
              <a:chExt cx="15574609" cy="1699501"/>
            </a:xfrm>
          </p:grpSpPr>
          <p:sp>
            <p:nvSpPr>
              <p:cNvPr id="131" name="Google Shape;131;p8"/>
              <p:cNvSpPr/>
              <p:nvPr/>
            </p:nvSpPr>
            <p:spPr>
              <a:xfrm>
                <a:off x="-9092084" y="330076"/>
                <a:ext cx="13882200" cy="1699500"/>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sp>
            <p:nvSpPr>
              <p:cNvPr id="132" name="Google Shape;132;p8"/>
              <p:cNvSpPr/>
              <p:nvPr/>
            </p:nvSpPr>
            <p:spPr>
              <a:xfrm>
                <a:off x="4783025"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grpSp>
        <p:nvGrpSpPr>
          <p:cNvPr id="133" name="Google Shape;133;p8"/>
          <p:cNvGrpSpPr/>
          <p:nvPr/>
        </p:nvGrpSpPr>
        <p:grpSpPr>
          <a:xfrm>
            <a:off x="6946842" y="5963661"/>
            <a:ext cx="2202830" cy="894393"/>
            <a:chOff x="5575242" y="4472723"/>
            <a:chExt cx="2202830" cy="670795"/>
          </a:xfrm>
        </p:grpSpPr>
        <p:sp>
          <p:nvSpPr>
            <p:cNvPr id="134" name="Google Shape;134;p8"/>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135" name="Google Shape;135;p8"/>
            <p:cNvGrpSpPr/>
            <p:nvPr/>
          </p:nvGrpSpPr>
          <p:grpSpPr>
            <a:xfrm flipH="1">
              <a:off x="5734850" y="4472723"/>
              <a:ext cx="2040837" cy="670795"/>
              <a:chOff x="1297954" y="330075"/>
              <a:chExt cx="5169293" cy="1699506"/>
            </a:xfrm>
          </p:grpSpPr>
          <p:sp>
            <p:nvSpPr>
              <p:cNvPr id="136" name="Google Shape;136;p8"/>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37" name="Google Shape;137;p8"/>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38" name="Google Shape;138;p8"/>
            <p:cNvGrpSpPr/>
            <p:nvPr/>
          </p:nvGrpSpPr>
          <p:grpSpPr>
            <a:xfrm flipH="1">
              <a:off x="5578209" y="4646738"/>
              <a:ext cx="2199863" cy="304563"/>
              <a:chOff x="-5827153" y="330075"/>
              <a:chExt cx="12276019" cy="1699569"/>
            </a:xfrm>
          </p:grpSpPr>
          <p:sp>
            <p:nvSpPr>
              <p:cNvPr id="139" name="Google Shape;139;p8"/>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40" name="Google Shape;140;p8"/>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sp>
        <p:nvSpPr>
          <p:cNvPr id="141" name="Google Shape;141;p8"/>
          <p:cNvSpPr txBox="1">
            <a:spLocks noGrp="1"/>
          </p:cNvSpPr>
          <p:nvPr>
            <p:ph type="title"/>
          </p:nvPr>
        </p:nvSpPr>
        <p:spPr>
          <a:xfrm>
            <a:off x="814275" y="523433"/>
            <a:ext cx="5258400" cy="10216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142" name="Google Shape;142;p8"/>
          <p:cNvSpPr txBox="1">
            <a:spLocks noGrp="1"/>
          </p:cNvSpPr>
          <p:nvPr>
            <p:ph type="sldNum" idx="12"/>
          </p:nvPr>
        </p:nvSpPr>
        <p:spPr>
          <a:xfrm>
            <a:off x="7618000" y="6182000"/>
            <a:ext cx="14874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21567859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2"/>
        <p:cNvGrpSpPr/>
        <p:nvPr/>
      </p:nvGrpSpPr>
      <p:grpSpPr>
        <a:xfrm>
          <a:off x="0" y="0"/>
          <a:ext cx="0" cy="0"/>
          <a:chOff x="0" y="0"/>
          <a:chExt cx="0" cy="0"/>
        </a:xfrm>
      </p:grpSpPr>
      <p:grpSp>
        <p:nvGrpSpPr>
          <p:cNvPr id="163" name="Google Shape;163;p10"/>
          <p:cNvGrpSpPr/>
          <p:nvPr/>
        </p:nvGrpSpPr>
        <p:grpSpPr>
          <a:xfrm rot="10800000">
            <a:off x="-8" y="-1"/>
            <a:ext cx="2202830" cy="894393"/>
            <a:chOff x="5575242" y="4472723"/>
            <a:chExt cx="2202830" cy="670795"/>
          </a:xfrm>
        </p:grpSpPr>
        <p:sp>
          <p:nvSpPr>
            <p:cNvPr id="164" name="Google Shape;164;p10"/>
            <p:cNvSpPr/>
            <p:nvPr/>
          </p:nvSpPr>
          <p:spPr>
            <a:xfrm rot="10800000">
              <a:off x="5575242" y="4948334"/>
              <a:ext cx="394200" cy="1314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165" name="Google Shape;165;p10"/>
            <p:cNvGrpSpPr/>
            <p:nvPr/>
          </p:nvGrpSpPr>
          <p:grpSpPr>
            <a:xfrm flipH="1">
              <a:off x="5734850" y="4472723"/>
              <a:ext cx="2040837" cy="670795"/>
              <a:chOff x="1297954" y="330075"/>
              <a:chExt cx="5169293" cy="1699506"/>
            </a:xfrm>
          </p:grpSpPr>
          <p:sp>
            <p:nvSpPr>
              <p:cNvPr id="166" name="Google Shape;166;p10"/>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67" name="Google Shape;167;p10"/>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68" name="Google Shape;168;p10"/>
            <p:cNvGrpSpPr/>
            <p:nvPr/>
          </p:nvGrpSpPr>
          <p:grpSpPr>
            <a:xfrm flipH="1">
              <a:off x="5578209" y="4646738"/>
              <a:ext cx="2199863" cy="304563"/>
              <a:chOff x="-5827153" y="330075"/>
              <a:chExt cx="12276019" cy="1699569"/>
            </a:xfrm>
          </p:grpSpPr>
          <p:sp>
            <p:nvSpPr>
              <p:cNvPr id="169" name="Google Shape;169;p10"/>
              <p:cNvSpPr/>
              <p:nvPr/>
            </p:nvSpPr>
            <p:spPr>
              <a:xfrm>
                <a:off x="-5827153" y="330144"/>
                <a:ext cx="10612200" cy="1699500"/>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70" name="Google Shape;170;p10"/>
              <p:cNvSpPr/>
              <p:nvPr/>
            </p:nvSpPr>
            <p:spPr>
              <a:xfrm>
                <a:off x="4749366"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grpSp>
        <p:nvGrpSpPr>
          <p:cNvPr id="171" name="Google Shape;171;p10"/>
          <p:cNvGrpSpPr/>
          <p:nvPr/>
        </p:nvGrpSpPr>
        <p:grpSpPr>
          <a:xfrm>
            <a:off x="6946842" y="5963661"/>
            <a:ext cx="2202830" cy="894393"/>
            <a:chOff x="5575242" y="4472723"/>
            <a:chExt cx="2202830" cy="670795"/>
          </a:xfrm>
        </p:grpSpPr>
        <p:sp>
          <p:nvSpPr>
            <p:cNvPr id="172" name="Google Shape;172;p10"/>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173" name="Google Shape;173;p10"/>
            <p:cNvGrpSpPr/>
            <p:nvPr/>
          </p:nvGrpSpPr>
          <p:grpSpPr>
            <a:xfrm flipH="1">
              <a:off x="5734850" y="4472723"/>
              <a:ext cx="2040837" cy="670795"/>
              <a:chOff x="1297954" y="330075"/>
              <a:chExt cx="5169293" cy="1699506"/>
            </a:xfrm>
          </p:grpSpPr>
          <p:sp>
            <p:nvSpPr>
              <p:cNvPr id="174" name="Google Shape;174;p10"/>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75" name="Google Shape;175;p10"/>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76" name="Google Shape;176;p10"/>
            <p:cNvGrpSpPr/>
            <p:nvPr/>
          </p:nvGrpSpPr>
          <p:grpSpPr>
            <a:xfrm flipH="1">
              <a:off x="5578209" y="4646738"/>
              <a:ext cx="2199863" cy="304563"/>
              <a:chOff x="-5827153" y="330075"/>
              <a:chExt cx="12276019" cy="1699569"/>
            </a:xfrm>
          </p:grpSpPr>
          <p:sp>
            <p:nvSpPr>
              <p:cNvPr id="177" name="Google Shape;177;p10"/>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78" name="Google Shape;178;p10"/>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sp>
        <p:nvSpPr>
          <p:cNvPr id="179" name="Google Shape;179;p10"/>
          <p:cNvSpPr txBox="1">
            <a:spLocks noGrp="1"/>
          </p:cNvSpPr>
          <p:nvPr>
            <p:ph type="sldNum" idx="12"/>
          </p:nvPr>
        </p:nvSpPr>
        <p:spPr>
          <a:xfrm>
            <a:off x="7618000" y="6182000"/>
            <a:ext cx="14874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31398706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7544483" y="877033"/>
            <a:ext cx="1299300" cy="5772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nvGrpSpPr>
          <p:cNvPr id="11" name="Google Shape;11;p2"/>
          <p:cNvGrpSpPr/>
          <p:nvPr/>
        </p:nvGrpSpPr>
        <p:grpSpPr>
          <a:xfrm>
            <a:off x="0" y="-9451"/>
            <a:ext cx="8661398" cy="6867451"/>
            <a:chOff x="0" y="-7088"/>
            <a:chExt cx="8661398" cy="5150588"/>
          </a:xfrm>
        </p:grpSpPr>
        <p:sp>
          <p:nvSpPr>
            <p:cNvPr id="12" name="Google Shape;12;p2"/>
            <p:cNvSpPr/>
            <p:nvPr/>
          </p:nvSpPr>
          <p:spPr>
            <a:xfrm>
              <a:off x="0" y="0"/>
              <a:ext cx="3525000" cy="5143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3" name="Google Shape;13;p2"/>
            <p:cNvSpPr/>
            <p:nvPr/>
          </p:nvSpPr>
          <p:spPr>
            <a:xfrm rot="10800000" flipH="1">
              <a:off x="3517898" y="-7088"/>
              <a:ext cx="5143500" cy="5143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nvGrpSpPr>
          <p:cNvPr id="14" name="Google Shape;14;p2"/>
          <p:cNvGrpSpPr/>
          <p:nvPr/>
        </p:nvGrpSpPr>
        <p:grpSpPr>
          <a:xfrm rot="10800000" flipH="1">
            <a:off x="1" y="1454351"/>
            <a:ext cx="8847502" cy="3949300"/>
            <a:chOff x="-8178042" y="-4493254"/>
            <a:chExt cx="19483598" cy="6522736"/>
          </a:xfrm>
        </p:grpSpPr>
        <p:sp>
          <p:nvSpPr>
            <p:cNvPr id="15" name="Google Shape;15;p2"/>
            <p:cNvSpPr/>
            <p:nvPr/>
          </p:nvSpPr>
          <p:spPr>
            <a:xfrm>
              <a:off x="-8178042" y="-4493118"/>
              <a:ext cx="12968400" cy="6522600"/>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sp>
          <p:nvSpPr>
            <p:cNvPr id="16" name="Google Shape;16;p2"/>
            <p:cNvSpPr/>
            <p:nvPr/>
          </p:nvSpPr>
          <p:spPr>
            <a:xfrm>
              <a:off x="4782955" y="-4493254"/>
              <a:ext cx="6522600" cy="6522600"/>
            </a:xfrm>
            <a:prstGeom prst="rtTriangle">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nvGrpSpPr>
          <p:cNvPr id="17" name="Google Shape;17;p2"/>
          <p:cNvGrpSpPr/>
          <p:nvPr/>
        </p:nvGrpSpPr>
        <p:grpSpPr>
          <a:xfrm>
            <a:off x="3677264" y="5704465"/>
            <a:ext cx="5480829" cy="577328"/>
            <a:chOff x="5582265" y="4646738"/>
            <a:chExt cx="5480829" cy="432996"/>
          </a:xfrm>
        </p:grpSpPr>
        <p:sp>
          <p:nvSpPr>
            <p:cNvPr id="18" name="Google Shape;18;p2"/>
            <p:cNvSpPr/>
            <p:nvPr/>
          </p:nvSpPr>
          <p:spPr>
            <a:xfrm rot="10800000">
              <a:off x="5582265"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19" name="Google Shape;19;p2"/>
            <p:cNvGrpSpPr/>
            <p:nvPr/>
          </p:nvGrpSpPr>
          <p:grpSpPr>
            <a:xfrm flipH="1">
              <a:off x="5585232" y="4646738"/>
              <a:ext cx="5477861" cy="304551"/>
              <a:chOff x="-24158748" y="330075"/>
              <a:chExt cx="30568423" cy="1699506"/>
            </a:xfrm>
          </p:grpSpPr>
          <p:sp>
            <p:nvSpPr>
              <p:cNvPr id="20" name="Google Shape;20;p2"/>
              <p:cNvSpPr/>
              <p:nvPr/>
            </p:nvSpPr>
            <p:spPr>
              <a:xfrm>
                <a:off x="-24158748" y="330081"/>
                <a:ext cx="28908000" cy="16995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21" name="Google Shape;21;p2"/>
              <p:cNvSpPr/>
              <p:nvPr/>
            </p:nvSpPr>
            <p:spPr>
              <a:xfrm>
                <a:off x="4710175"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sp>
        <p:nvSpPr>
          <p:cNvPr id="22" name="Google Shape;22;p2"/>
          <p:cNvSpPr txBox="1">
            <a:spLocks noGrp="1"/>
          </p:cNvSpPr>
          <p:nvPr>
            <p:ph type="ctrTitle"/>
          </p:nvPr>
        </p:nvSpPr>
        <p:spPr>
          <a:xfrm>
            <a:off x="685800" y="1454333"/>
            <a:ext cx="5367900" cy="39492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Tree>
    <p:extLst>
      <p:ext uri="{BB962C8B-B14F-4D97-AF65-F5344CB8AC3E}">
        <p14:creationId xmlns:p14="http://schemas.microsoft.com/office/powerpoint/2010/main" val="19818350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61"/>
        <p:cNvGrpSpPr/>
        <p:nvPr/>
      </p:nvGrpSpPr>
      <p:grpSpPr>
        <a:xfrm>
          <a:off x="0" y="0"/>
          <a:ext cx="0" cy="0"/>
          <a:chOff x="0" y="0"/>
          <a:chExt cx="0" cy="0"/>
        </a:xfrm>
      </p:grpSpPr>
      <p:grpSp>
        <p:nvGrpSpPr>
          <p:cNvPr id="62" name="Google Shape;62;p5"/>
          <p:cNvGrpSpPr/>
          <p:nvPr/>
        </p:nvGrpSpPr>
        <p:grpSpPr>
          <a:xfrm>
            <a:off x="6946842" y="5963656"/>
            <a:ext cx="2202830" cy="894393"/>
            <a:chOff x="5575242" y="4472723"/>
            <a:chExt cx="2202830" cy="670795"/>
          </a:xfrm>
        </p:grpSpPr>
        <p:sp>
          <p:nvSpPr>
            <p:cNvPr id="63" name="Google Shape;63;p5"/>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64" name="Google Shape;64;p5"/>
            <p:cNvGrpSpPr/>
            <p:nvPr/>
          </p:nvGrpSpPr>
          <p:grpSpPr>
            <a:xfrm flipH="1">
              <a:off x="5734850" y="4472723"/>
              <a:ext cx="2040837" cy="670795"/>
              <a:chOff x="1297954" y="330075"/>
              <a:chExt cx="5169293" cy="1699506"/>
            </a:xfrm>
          </p:grpSpPr>
          <p:sp>
            <p:nvSpPr>
              <p:cNvPr id="65" name="Google Shape;65;p5"/>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6" name="Google Shape;66;p5"/>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67" name="Google Shape;67;p5"/>
            <p:cNvGrpSpPr/>
            <p:nvPr/>
          </p:nvGrpSpPr>
          <p:grpSpPr>
            <a:xfrm flipH="1">
              <a:off x="5578209" y="4646738"/>
              <a:ext cx="2199863" cy="304563"/>
              <a:chOff x="-5827153" y="330075"/>
              <a:chExt cx="12276019" cy="1699569"/>
            </a:xfrm>
          </p:grpSpPr>
          <p:sp>
            <p:nvSpPr>
              <p:cNvPr id="68" name="Google Shape;68;p5"/>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9" name="Google Shape;69;p5"/>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grpSp>
        <p:nvGrpSpPr>
          <p:cNvPr id="70" name="Google Shape;70;p5"/>
          <p:cNvGrpSpPr/>
          <p:nvPr/>
        </p:nvGrpSpPr>
        <p:grpSpPr>
          <a:xfrm>
            <a:off x="-4" y="78"/>
            <a:ext cx="7072430" cy="1769753"/>
            <a:chOff x="-4" y="40"/>
            <a:chExt cx="7072430" cy="1327315"/>
          </a:xfrm>
        </p:grpSpPr>
        <p:sp>
          <p:nvSpPr>
            <p:cNvPr id="71" name="Google Shape;71;p5"/>
            <p:cNvSpPr/>
            <p:nvPr/>
          </p:nvSpPr>
          <p:spPr>
            <a:xfrm>
              <a:off x="6292649" y="126425"/>
              <a:ext cx="779700" cy="2598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nvGrpSpPr>
            <p:cNvPr id="72" name="Google Shape;72;p5"/>
            <p:cNvGrpSpPr/>
            <p:nvPr/>
          </p:nvGrpSpPr>
          <p:grpSpPr>
            <a:xfrm rot="10800000" flipH="1">
              <a:off x="3" y="40"/>
              <a:ext cx="6756168" cy="1327315"/>
              <a:chOff x="-2168138" y="330075"/>
              <a:chExt cx="8650663" cy="1699506"/>
            </a:xfrm>
          </p:grpSpPr>
          <p:sp>
            <p:nvSpPr>
              <p:cNvPr id="73" name="Google Shape;73;p5"/>
              <p:cNvSpPr/>
              <p:nvPr/>
            </p:nvSpPr>
            <p:spPr>
              <a:xfrm>
                <a:off x="-2168138" y="330081"/>
                <a:ext cx="69582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sp>
            <p:nvSpPr>
              <p:cNvPr id="74" name="Google Shape;74;p5"/>
              <p:cNvSpPr/>
              <p:nvPr/>
            </p:nvSpPr>
            <p:spPr>
              <a:xfrm>
                <a:off x="4783025"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nvGrpSpPr>
            <p:cNvPr id="75" name="Google Shape;75;p5"/>
            <p:cNvGrpSpPr/>
            <p:nvPr/>
          </p:nvGrpSpPr>
          <p:grpSpPr>
            <a:xfrm rot="10800000" flipH="1">
              <a:off x="-4" y="381007"/>
              <a:ext cx="7072430" cy="771744"/>
              <a:chOff x="-9092084" y="330075"/>
              <a:chExt cx="15574609" cy="1699501"/>
            </a:xfrm>
          </p:grpSpPr>
          <p:sp>
            <p:nvSpPr>
              <p:cNvPr id="76" name="Google Shape;76;p5"/>
              <p:cNvSpPr/>
              <p:nvPr/>
            </p:nvSpPr>
            <p:spPr>
              <a:xfrm>
                <a:off x="-9092084" y="330076"/>
                <a:ext cx="13882200" cy="1699500"/>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sp>
            <p:nvSpPr>
              <p:cNvPr id="77" name="Google Shape;77;p5"/>
              <p:cNvSpPr/>
              <p:nvPr/>
            </p:nvSpPr>
            <p:spPr>
              <a:xfrm>
                <a:off x="4783025"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sp>
        <p:nvSpPr>
          <p:cNvPr id="78" name="Google Shape;78;p5"/>
          <p:cNvSpPr txBox="1">
            <a:spLocks noGrp="1"/>
          </p:cNvSpPr>
          <p:nvPr>
            <p:ph type="title"/>
          </p:nvPr>
        </p:nvSpPr>
        <p:spPr>
          <a:xfrm>
            <a:off x="814275" y="523433"/>
            <a:ext cx="5492400" cy="10216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79" name="Google Shape;79;p5"/>
          <p:cNvSpPr txBox="1">
            <a:spLocks noGrp="1"/>
          </p:cNvSpPr>
          <p:nvPr>
            <p:ph type="body" idx="1"/>
          </p:nvPr>
        </p:nvSpPr>
        <p:spPr>
          <a:xfrm>
            <a:off x="814275" y="1769800"/>
            <a:ext cx="6132600" cy="4194000"/>
          </a:xfrm>
          <a:prstGeom prst="rect">
            <a:avLst/>
          </a:prstGeom>
        </p:spPr>
        <p:txBody>
          <a:bodyPr spcFirstLastPara="1" wrap="square" lIns="91425" tIns="91425" rIns="91425" bIns="91425" anchor="ctr" anchorCtr="0">
            <a:noAutofit/>
          </a:bodyPr>
          <a:lstStyle>
            <a:lvl1pPr marL="457200" lvl="0" indent="-381000">
              <a:spcBef>
                <a:spcPts val="600"/>
              </a:spcBef>
              <a:spcAft>
                <a:spcPts val="0"/>
              </a:spcAft>
              <a:buSzPts val="2400"/>
              <a:buChar char="▰"/>
              <a:defRPr/>
            </a:lvl1pPr>
            <a:lvl2pPr marL="914400" lvl="1" indent="-381000">
              <a:spcBef>
                <a:spcPts val="1000"/>
              </a:spcBef>
              <a:spcAft>
                <a:spcPts val="0"/>
              </a:spcAft>
              <a:buSzPts val="2400"/>
              <a:buChar char="▻"/>
              <a:defRPr/>
            </a:lvl2pPr>
            <a:lvl3pPr marL="1371600" lvl="2" indent="-381000">
              <a:spcBef>
                <a:spcPts val="1000"/>
              </a:spcBef>
              <a:spcAft>
                <a:spcPts val="0"/>
              </a:spcAft>
              <a:buSzPts val="2400"/>
              <a:buChar char="▻"/>
              <a:defRPr/>
            </a:lvl3pPr>
            <a:lvl4pPr marL="1828800" lvl="3" indent="-381000">
              <a:spcBef>
                <a:spcPts val="1000"/>
              </a:spcBef>
              <a:spcAft>
                <a:spcPts val="0"/>
              </a:spcAft>
              <a:buSzPts val="2400"/>
              <a:buChar char="▻"/>
              <a:defRPr/>
            </a:lvl4pPr>
            <a:lvl5pPr marL="2286000" lvl="4" indent="-381000">
              <a:spcBef>
                <a:spcPts val="1000"/>
              </a:spcBef>
              <a:spcAft>
                <a:spcPts val="0"/>
              </a:spcAft>
              <a:buSzPts val="2400"/>
              <a:buChar char="▻"/>
              <a:defRPr/>
            </a:lvl5pPr>
            <a:lvl6pPr marL="2743200" lvl="5" indent="-381000">
              <a:spcBef>
                <a:spcPts val="1000"/>
              </a:spcBef>
              <a:spcAft>
                <a:spcPts val="0"/>
              </a:spcAft>
              <a:buSzPts val="2400"/>
              <a:buChar char="▻"/>
              <a:defRPr/>
            </a:lvl6pPr>
            <a:lvl7pPr marL="3200400" lvl="6" indent="-381000">
              <a:spcBef>
                <a:spcPts val="1000"/>
              </a:spcBef>
              <a:spcAft>
                <a:spcPts val="0"/>
              </a:spcAft>
              <a:buSzPts val="2400"/>
              <a:buChar char="▻"/>
              <a:defRPr/>
            </a:lvl7pPr>
            <a:lvl8pPr marL="3657600" lvl="7" indent="-381000">
              <a:spcBef>
                <a:spcPts val="1000"/>
              </a:spcBef>
              <a:spcAft>
                <a:spcPts val="0"/>
              </a:spcAft>
              <a:buSzPts val="2400"/>
              <a:buChar char="▻"/>
              <a:defRPr/>
            </a:lvl8pPr>
            <a:lvl9pPr marL="4114800" lvl="8" indent="-381000">
              <a:spcBef>
                <a:spcPts val="1000"/>
              </a:spcBef>
              <a:spcAft>
                <a:spcPts val="1000"/>
              </a:spcAft>
              <a:buSzPts val="2400"/>
              <a:buChar char="▻"/>
              <a:defRPr/>
            </a:lvl9pPr>
          </a:lstStyle>
          <a:p>
            <a:endParaRPr/>
          </a:p>
        </p:txBody>
      </p:sp>
      <p:sp>
        <p:nvSpPr>
          <p:cNvPr id="80" name="Google Shape;80;p5"/>
          <p:cNvSpPr txBox="1">
            <a:spLocks noGrp="1"/>
          </p:cNvSpPr>
          <p:nvPr>
            <p:ph type="sldNum" idx="12"/>
          </p:nvPr>
        </p:nvSpPr>
        <p:spPr>
          <a:xfrm>
            <a:off x="7618000" y="6182000"/>
            <a:ext cx="14874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30686034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24"/>
        <p:cNvGrpSpPr/>
        <p:nvPr/>
      </p:nvGrpSpPr>
      <p:grpSpPr>
        <a:xfrm>
          <a:off x="0" y="0"/>
          <a:ext cx="0" cy="0"/>
          <a:chOff x="0" y="0"/>
          <a:chExt cx="0" cy="0"/>
        </a:xfrm>
      </p:grpSpPr>
      <p:grpSp>
        <p:nvGrpSpPr>
          <p:cNvPr id="125" name="Google Shape;125;p8"/>
          <p:cNvGrpSpPr/>
          <p:nvPr/>
        </p:nvGrpSpPr>
        <p:grpSpPr>
          <a:xfrm>
            <a:off x="-4" y="78"/>
            <a:ext cx="7072430" cy="1769753"/>
            <a:chOff x="-4" y="40"/>
            <a:chExt cx="7072430" cy="1327315"/>
          </a:xfrm>
        </p:grpSpPr>
        <p:sp>
          <p:nvSpPr>
            <p:cNvPr id="126" name="Google Shape;126;p8"/>
            <p:cNvSpPr/>
            <p:nvPr/>
          </p:nvSpPr>
          <p:spPr>
            <a:xfrm>
              <a:off x="6292649" y="126425"/>
              <a:ext cx="779700" cy="2598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nvGrpSpPr>
            <p:cNvPr id="127" name="Google Shape;127;p8"/>
            <p:cNvGrpSpPr/>
            <p:nvPr/>
          </p:nvGrpSpPr>
          <p:grpSpPr>
            <a:xfrm rot="10800000" flipH="1">
              <a:off x="3" y="40"/>
              <a:ext cx="6756168" cy="1327315"/>
              <a:chOff x="-2168138" y="330075"/>
              <a:chExt cx="8650663" cy="1699506"/>
            </a:xfrm>
          </p:grpSpPr>
          <p:sp>
            <p:nvSpPr>
              <p:cNvPr id="128" name="Google Shape;128;p8"/>
              <p:cNvSpPr/>
              <p:nvPr/>
            </p:nvSpPr>
            <p:spPr>
              <a:xfrm>
                <a:off x="-2168138" y="330081"/>
                <a:ext cx="69582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sp>
            <p:nvSpPr>
              <p:cNvPr id="129" name="Google Shape;129;p8"/>
              <p:cNvSpPr/>
              <p:nvPr/>
            </p:nvSpPr>
            <p:spPr>
              <a:xfrm>
                <a:off x="4783025"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nvGrpSpPr>
            <p:cNvPr id="130" name="Google Shape;130;p8"/>
            <p:cNvGrpSpPr/>
            <p:nvPr/>
          </p:nvGrpSpPr>
          <p:grpSpPr>
            <a:xfrm rot="10800000" flipH="1">
              <a:off x="-4" y="381007"/>
              <a:ext cx="7072430" cy="771744"/>
              <a:chOff x="-9092084" y="330075"/>
              <a:chExt cx="15574609" cy="1699501"/>
            </a:xfrm>
          </p:grpSpPr>
          <p:sp>
            <p:nvSpPr>
              <p:cNvPr id="131" name="Google Shape;131;p8"/>
              <p:cNvSpPr/>
              <p:nvPr/>
            </p:nvSpPr>
            <p:spPr>
              <a:xfrm>
                <a:off x="-9092084" y="330076"/>
                <a:ext cx="13882200" cy="1699500"/>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sp>
            <p:nvSpPr>
              <p:cNvPr id="132" name="Google Shape;132;p8"/>
              <p:cNvSpPr/>
              <p:nvPr/>
            </p:nvSpPr>
            <p:spPr>
              <a:xfrm>
                <a:off x="4783025"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grpSp>
        <p:nvGrpSpPr>
          <p:cNvPr id="133" name="Google Shape;133;p8"/>
          <p:cNvGrpSpPr/>
          <p:nvPr/>
        </p:nvGrpSpPr>
        <p:grpSpPr>
          <a:xfrm>
            <a:off x="6946842" y="5963656"/>
            <a:ext cx="2202830" cy="894393"/>
            <a:chOff x="5575242" y="4472723"/>
            <a:chExt cx="2202830" cy="670795"/>
          </a:xfrm>
        </p:grpSpPr>
        <p:sp>
          <p:nvSpPr>
            <p:cNvPr id="134" name="Google Shape;134;p8"/>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135" name="Google Shape;135;p8"/>
            <p:cNvGrpSpPr/>
            <p:nvPr/>
          </p:nvGrpSpPr>
          <p:grpSpPr>
            <a:xfrm flipH="1">
              <a:off x="5734850" y="4472723"/>
              <a:ext cx="2040837" cy="670795"/>
              <a:chOff x="1297954" y="330075"/>
              <a:chExt cx="5169293" cy="1699506"/>
            </a:xfrm>
          </p:grpSpPr>
          <p:sp>
            <p:nvSpPr>
              <p:cNvPr id="136" name="Google Shape;136;p8"/>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37" name="Google Shape;137;p8"/>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38" name="Google Shape;138;p8"/>
            <p:cNvGrpSpPr/>
            <p:nvPr/>
          </p:nvGrpSpPr>
          <p:grpSpPr>
            <a:xfrm flipH="1">
              <a:off x="5578209" y="4646738"/>
              <a:ext cx="2199863" cy="304563"/>
              <a:chOff x="-5827153" y="330075"/>
              <a:chExt cx="12276019" cy="1699569"/>
            </a:xfrm>
          </p:grpSpPr>
          <p:sp>
            <p:nvSpPr>
              <p:cNvPr id="139" name="Google Shape;139;p8"/>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40" name="Google Shape;140;p8"/>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sp>
        <p:nvSpPr>
          <p:cNvPr id="141" name="Google Shape;141;p8"/>
          <p:cNvSpPr txBox="1">
            <a:spLocks noGrp="1"/>
          </p:cNvSpPr>
          <p:nvPr>
            <p:ph type="title"/>
          </p:nvPr>
        </p:nvSpPr>
        <p:spPr>
          <a:xfrm>
            <a:off x="814275" y="523433"/>
            <a:ext cx="5258400" cy="10216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142" name="Google Shape;142;p8"/>
          <p:cNvSpPr txBox="1">
            <a:spLocks noGrp="1"/>
          </p:cNvSpPr>
          <p:nvPr>
            <p:ph type="sldNum" idx="12"/>
          </p:nvPr>
        </p:nvSpPr>
        <p:spPr>
          <a:xfrm>
            <a:off x="7618000" y="6182000"/>
            <a:ext cx="14874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22076249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2"/>
        <p:cNvGrpSpPr/>
        <p:nvPr/>
      </p:nvGrpSpPr>
      <p:grpSpPr>
        <a:xfrm>
          <a:off x="0" y="0"/>
          <a:ext cx="0" cy="0"/>
          <a:chOff x="0" y="0"/>
          <a:chExt cx="0" cy="0"/>
        </a:xfrm>
      </p:grpSpPr>
      <p:grpSp>
        <p:nvGrpSpPr>
          <p:cNvPr id="163" name="Google Shape;163;p10"/>
          <p:cNvGrpSpPr/>
          <p:nvPr/>
        </p:nvGrpSpPr>
        <p:grpSpPr>
          <a:xfrm rot="10800000">
            <a:off x="-8" y="-1"/>
            <a:ext cx="2202830" cy="894393"/>
            <a:chOff x="5575242" y="4472723"/>
            <a:chExt cx="2202830" cy="670795"/>
          </a:xfrm>
        </p:grpSpPr>
        <p:sp>
          <p:nvSpPr>
            <p:cNvPr id="164" name="Google Shape;164;p10"/>
            <p:cNvSpPr/>
            <p:nvPr/>
          </p:nvSpPr>
          <p:spPr>
            <a:xfrm rot="10800000">
              <a:off x="5575242" y="4948334"/>
              <a:ext cx="394200" cy="1314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165" name="Google Shape;165;p10"/>
            <p:cNvGrpSpPr/>
            <p:nvPr/>
          </p:nvGrpSpPr>
          <p:grpSpPr>
            <a:xfrm flipH="1">
              <a:off x="5734850" y="4472723"/>
              <a:ext cx="2040837" cy="670795"/>
              <a:chOff x="1297954" y="330075"/>
              <a:chExt cx="5169293" cy="1699506"/>
            </a:xfrm>
          </p:grpSpPr>
          <p:sp>
            <p:nvSpPr>
              <p:cNvPr id="166" name="Google Shape;166;p10"/>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67" name="Google Shape;167;p10"/>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68" name="Google Shape;168;p10"/>
            <p:cNvGrpSpPr/>
            <p:nvPr/>
          </p:nvGrpSpPr>
          <p:grpSpPr>
            <a:xfrm flipH="1">
              <a:off x="5578209" y="4646738"/>
              <a:ext cx="2199863" cy="304563"/>
              <a:chOff x="-5827153" y="330075"/>
              <a:chExt cx="12276019" cy="1699569"/>
            </a:xfrm>
          </p:grpSpPr>
          <p:sp>
            <p:nvSpPr>
              <p:cNvPr id="169" name="Google Shape;169;p10"/>
              <p:cNvSpPr/>
              <p:nvPr/>
            </p:nvSpPr>
            <p:spPr>
              <a:xfrm>
                <a:off x="-5827153" y="330144"/>
                <a:ext cx="10612200" cy="1699500"/>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70" name="Google Shape;170;p10"/>
              <p:cNvSpPr/>
              <p:nvPr/>
            </p:nvSpPr>
            <p:spPr>
              <a:xfrm>
                <a:off x="4749366"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grpSp>
        <p:nvGrpSpPr>
          <p:cNvPr id="171" name="Google Shape;171;p10"/>
          <p:cNvGrpSpPr/>
          <p:nvPr/>
        </p:nvGrpSpPr>
        <p:grpSpPr>
          <a:xfrm>
            <a:off x="6946842" y="5963656"/>
            <a:ext cx="2202830" cy="894393"/>
            <a:chOff x="5575242" y="4472723"/>
            <a:chExt cx="2202830" cy="670795"/>
          </a:xfrm>
        </p:grpSpPr>
        <p:sp>
          <p:nvSpPr>
            <p:cNvPr id="172" name="Google Shape;172;p10"/>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173" name="Google Shape;173;p10"/>
            <p:cNvGrpSpPr/>
            <p:nvPr/>
          </p:nvGrpSpPr>
          <p:grpSpPr>
            <a:xfrm flipH="1">
              <a:off x="5734850" y="4472723"/>
              <a:ext cx="2040837" cy="670795"/>
              <a:chOff x="1297954" y="330075"/>
              <a:chExt cx="5169293" cy="1699506"/>
            </a:xfrm>
          </p:grpSpPr>
          <p:sp>
            <p:nvSpPr>
              <p:cNvPr id="174" name="Google Shape;174;p10"/>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75" name="Google Shape;175;p10"/>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76" name="Google Shape;176;p10"/>
            <p:cNvGrpSpPr/>
            <p:nvPr/>
          </p:nvGrpSpPr>
          <p:grpSpPr>
            <a:xfrm flipH="1">
              <a:off x="5578209" y="4646738"/>
              <a:ext cx="2199863" cy="304563"/>
              <a:chOff x="-5827153" y="330075"/>
              <a:chExt cx="12276019" cy="1699569"/>
            </a:xfrm>
          </p:grpSpPr>
          <p:sp>
            <p:nvSpPr>
              <p:cNvPr id="177" name="Google Shape;177;p10"/>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78" name="Google Shape;178;p10"/>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sp>
        <p:nvSpPr>
          <p:cNvPr id="179" name="Google Shape;179;p10"/>
          <p:cNvSpPr txBox="1">
            <a:spLocks noGrp="1"/>
          </p:cNvSpPr>
          <p:nvPr>
            <p:ph type="sldNum" idx="12"/>
          </p:nvPr>
        </p:nvSpPr>
        <p:spPr>
          <a:xfrm>
            <a:off x="7618000" y="6182000"/>
            <a:ext cx="14874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40861589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7544483" y="877033"/>
            <a:ext cx="1299300" cy="5772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nvGrpSpPr>
          <p:cNvPr id="11" name="Google Shape;11;p2"/>
          <p:cNvGrpSpPr/>
          <p:nvPr/>
        </p:nvGrpSpPr>
        <p:grpSpPr>
          <a:xfrm>
            <a:off x="0" y="-9451"/>
            <a:ext cx="8661398" cy="6867451"/>
            <a:chOff x="0" y="-7088"/>
            <a:chExt cx="8661398" cy="5150588"/>
          </a:xfrm>
        </p:grpSpPr>
        <p:sp>
          <p:nvSpPr>
            <p:cNvPr id="12" name="Google Shape;12;p2"/>
            <p:cNvSpPr/>
            <p:nvPr/>
          </p:nvSpPr>
          <p:spPr>
            <a:xfrm>
              <a:off x="0" y="0"/>
              <a:ext cx="3525000" cy="5143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3" name="Google Shape;13;p2"/>
            <p:cNvSpPr/>
            <p:nvPr/>
          </p:nvSpPr>
          <p:spPr>
            <a:xfrm rot="10800000" flipH="1">
              <a:off x="3517898" y="-7088"/>
              <a:ext cx="5143500" cy="5143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nvGrpSpPr>
          <p:cNvPr id="14" name="Google Shape;14;p2"/>
          <p:cNvGrpSpPr/>
          <p:nvPr/>
        </p:nvGrpSpPr>
        <p:grpSpPr>
          <a:xfrm rot="10800000" flipH="1">
            <a:off x="1" y="1454351"/>
            <a:ext cx="8847502" cy="3949300"/>
            <a:chOff x="-8178042" y="-4493254"/>
            <a:chExt cx="19483598" cy="6522736"/>
          </a:xfrm>
        </p:grpSpPr>
        <p:sp>
          <p:nvSpPr>
            <p:cNvPr id="15" name="Google Shape;15;p2"/>
            <p:cNvSpPr/>
            <p:nvPr/>
          </p:nvSpPr>
          <p:spPr>
            <a:xfrm>
              <a:off x="-8178042" y="-4493118"/>
              <a:ext cx="12968400" cy="6522600"/>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sp>
          <p:nvSpPr>
            <p:cNvPr id="16" name="Google Shape;16;p2"/>
            <p:cNvSpPr/>
            <p:nvPr/>
          </p:nvSpPr>
          <p:spPr>
            <a:xfrm>
              <a:off x="4782955" y="-4493254"/>
              <a:ext cx="6522600" cy="6522600"/>
            </a:xfrm>
            <a:prstGeom prst="rtTriangle">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nvGrpSpPr>
          <p:cNvPr id="17" name="Google Shape;17;p2"/>
          <p:cNvGrpSpPr/>
          <p:nvPr/>
        </p:nvGrpSpPr>
        <p:grpSpPr>
          <a:xfrm>
            <a:off x="3677263" y="5704465"/>
            <a:ext cx="5480829" cy="577328"/>
            <a:chOff x="5582265" y="4646738"/>
            <a:chExt cx="5480829" cy="432996"/>
          </a:xfrm>
        </p:grpSpPr>
        <p:sp>
          <p:nvSpPr>
            <p:cNvPr id="18" name="Google Shape;18;p2"/>
            <p:cNvSpPr/>
            <p:nvPr/>
          </p:nvSpPr>
          <p:spPr>
            <a:xfrm rot="10800000">
              <a:off x="5582265"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19" name="Google Shape;19;p2"/>
            <p:cNvGrpSpPr/>
            <p:nvPr/>
          </p:nvGrpSpPr>
          <p:grpSpPr>
            <a:xfrm flipH="1">
              <a:off x="5585232" y="4646738"/>
              <a:ext cx="5477861" cy="304551"/>
              <a:chOff x="-24158748" y="330075"/>
              <a:chExt cx="30568423" cy="1699506"/>
            </a:xfrm>
          </p:grpSpPr>
          <p:sp>
            <p:nvSpPr>
              <p:cNvPr id="20" name="Google Shape;20;p2"/>
              <p:cNvSpPr/>
              <p:nvPr/>
            </p:nvSpPr>
            <p:spPr>
              <a:xfrm>
                <a:off x="-24158748" y="330081"/>
                <a:ext cx="28908000" cy="16995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21" name="Google Shape;21;p2"/>
              <p:cNvSpPr/>
              <p:nvPr/>
            </p:nvSpPr>
            <p:spPr>
              <a:xfrm>
                <a:off x="4710175"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sp>
        <p:nvSpPr>
          <p:cNvPr id="22" name="Google Shape;22;p2"/>
          <p:cNvSpPr txBox="1">
            <a:spLocks noGrp="1"/>
          </p:cNvSpPr>
          <p:nvPr>
            <p:ph type="ctrTitle"/>
          </p:nvPr>
        </p:nvSpPr>
        <p:spPr>
          <a:xfrm>
            <a:off x="685800" y="1454333"/>
            <a:ext cx="5367900" cy="39492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Tree>
    <p:extLst>
      <p:ext uri="{BB962C8B-B14F-4D97-AF65-F5344CB8AC3E}">
        <p14:creationId xmlns:p14="http://schemas.microsoft.com/office/powerpoint/2010/main" val="24966637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61"/>
        <p:cNvGrpSpPr/>
        <p:nvPr/>
      </p:nvGrpSpPr>
      <p:grpSpPr>
        <a:xfrm>
          <a:off x="0" y="0"/>
          <a:ext cx="0" cy="0"/>
          <a:chOff x="0" y="0"/>
          <a:chExt cx="0" cy="0"/>
        </a:xfrm>
      </p:grpSpPr>
      <p:grpSp>
        <p:nvGrpSpPr>
          <p:cNvPr id="62" name="Google Shape;62;p5"/>
          <p:cNvGrpSpPr/>
          <p:nvPr/>
        </p:nvGrpSpPr>
        <p:grpSpPr>
          <a:xfrm>
            <a:off x="6946842" y="5963649"/>
            <a:ext cx="2202830" cy="894393"/>
            <a:chOff x="5575242" y="4472723"/>
            <a:chExt cx="2202830" cy="670795"/>
          </a:xfrm>
        </p:grpSpPr>
        <p:sp>
          <p:nvSpPr>
            <p:cNvPr id="63" name="Google Shape;63;p5"/>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64" name="Google Shape;64;p5"/>
            <p:cNvGrpSpPr/>
            <p:nvPr/>
          </p:nvGrpSpPr>
          <p:grpSpPr>
            <a:xfrm flipH="1">
              <a:off x="5734850" y="4472723"/>
              <a:ext cx="2040837" cy="670795"/>
              <a:chOff x="1297954" y="330075"/>
              <a:chExt cx="5169293" cy="1699506"/>
            </a:xfrm>
          </p:grpSpPr>
          <p:sp>
            <p:nvSpPr>
              <p:cNvPr id="65" name="Google Shape;65;p5"/>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6" name="Google Shape;66;p5"/>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67" name="Google Shape;67;p5"/>
            <p:cNvGrpSpPr/>
            <p:nvPr/>
          </p:nvGrpSpPr>
          <p:grpSpPr>
            <a:xfrm flipH="1">
              <a:off x="5578209" y="4646738"/>
              <a:ext cx="2199863" cy="304563"/>
              <a:chOff x="-5827153" y="330075"/>
              <a:chExt cx="12276019" cy="1699569"/>
            </a:xfrm>
          </p:grpSpPr>
          <p:sp>
            <p:nvSpPr>
              <p:cNvPr id="68" name="Google Shape;68;p5"/>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9" name="Google Shape;69;p5"/>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grpSp>
        <p:nvGrpSpPr>
          <p:cNvPr id="70" name="Google Shape;70;p5"/>
          <p:cNvGrpSpPr/>
          <p:nvPr/>
        </p:nvGrpSpPr>
        <p:grpSpPr>
          <a:xfrm>
            <a:off x="-4" y="72"/>
            <a:ext cx="7072430" cy="1769753"/>
            <a:chOff x="-4" y="40"/>
            <a:chExt cx="7072430" cy="1327315"/>
          </a:xfrm>
        </p:grpSpPr>
        <p:sp>
          <p:nvSpPr>
            <p:cNvPr id="71" name="Google Shape;71;p5"/>
            <p:cNvSpPr/>
            <p:nvPr/>
          </p:nvSpPr>
          <p:spPr>
            <a:xfrm>
              <a:off x="6292649" y="126425"/>
              <a:ext cx="779700" cy="2598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nvGrpSpPr>
            <p:cNvPr id="72" name="Google Shape;72;p5"/>
            <p:cNvGrpSpPr/>
            <p:nvPr/>
          </p:nvGrpSpPr>
          <p:grpSpPr>
            <a:xfrm rot="10800000" flipH="1">
              <a:off x="3" y="40"/>
              <a:ext cx="6756168" cy="1327315"/>
              <a:chOff x="-2168138" y="330075"/>
              <a:chExt cx="8650663" cy="1699506"/>
            </a:xfrm>
          </p:grpSpPr>
          <p:sp>
            <p:nvSpPr>
              <p:cNvPr id="73" name="Google Shape;73;p5"/>
              <p:cNvSpPr/>
              <p:nvPr/>
            </p:nvSpPr>
            <p:spPr>
              <a:xfrm>
                <a:off x="-2168138" y="330081"/>
                <a:ext cx="69582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sp>
            <p:nvSpPr>
              <p:cNvPr id="74" name="Google Shape;74;p5"/>
              <p:cNvSpPr/>
              <p:nvPr/>
            </p:nvSpPr>
            <p:spPr>
              <a:xfrm>
                <a:off x="4783025"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nvGrpSpPr>
            <p:cNvPr id="75" name="Google Shape;75;p5"/>
            <p:cNvGrpSpPr/>
            <p:nvPr/>
          </p:nvGrpSpPr>
          <p:grpSpPr>
            <a:xfrm rot="10800000" flipH="1">
              <a:off x="-4" y="381007"/>
              <a:ext cx="7072430" cy="771744"/>
              <a:chOff x="-9092084" y="330075"/>
              <a:chExt cx="15574609" cy="1699501"/>
            </a:xfrm>
          </p:grpSpPr>
          <p:sp>
            <p:nvSpPr>
              <p:cNvPr id="76" name="Google Shape;76;p5"/>
              <p:cNvSpPr/>
              <p:nvPr/>
            </p:nvSpPr>
            <p:spPr>
              <a:xfrm>
                <a:off x="-9092084" y="330076"/>
                <a:ext cx="13882200" cy="1699500"/>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sp>
            <p:nvSpPr>
              <p:cNvPr id="77" name="Google Shape;77;p5"/>
              <p:cNvSpPr/>
              <p:nvPr/>
            </p:nvSpPr>
            <p:spPr>
              <a:xfrm>
                <a:off x="4783025"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sp>
        <p:nvSpPr>
          <p:cNvPr id="78" name="Google Shape;78;p5"/>
          <p:cNvSpPr txBox="1">
            <a:spLocks noGrp="1"/>
          </p:cNvSpPr>
          <p:nvPr>
            <p:ph type="title"/>
          </p:nvPr>
        </p:nvSpPr>
        <p:spPr>
          <a:xfrm>
            <a:off x="814275" y="523433"/>
            <a:ext cx="5492400" cy="10216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79" name="Google Shape;79;p5"/>
          <p:cNvSpPr txBox="1">
            <a:spLocks noGrp="1"/>
          </p:cNvSpPr>
          <p:nvPr>
            <p:ph type="body" idx="1"/>
          </p:nvPr>
        </p:nvSpPr>
        <p:spPr>
          <a:xfrm>
            <a:off x="814275" y="1769800"/>
            <a:ext cx="6132600" cy="4194000"/>
          </a:xfrm>
          <a:prstGeom prst="rect">
            <a:avLst/>
          </a:prstGeom>
        </p:spPr>
        <p:txBody>
          <a:bodyPr spcFirstLastPara="1" wrap="square" lIns="91425" tIns="91425" rIns="91425" bIns="91425" anchor="ctr" anchorCtr="0">
            <a:noAutofit/>
          </a:bodyPr>
          <a:lstStyle>
            <a:lvl1pPr marL="457200" lvl="0" indent="-381000">
              <a:spcBef>
                <a:spcPts val="600"/>
              </a:spcBef>
              <a:spcAft>
                <a:spcPts val="0"/>
              </a:spcAft>
              <a:buSzPts val="2400"/>
              <a:buChar char="▰"/>
              <a:defRPr/>
            </a:lvl1pPr>
            <a:lvl2pPr marL="914400" lvl="1" indent="-381000">
              <a:spcBef>
                <a:spcPts val="1000"/>
              </a:spcBef>
              <a:spcAft>
                <a:spcPts val="0"/>
              </a:spcAft>
              <a:buSzPts val="2400"/>
              <a:buChar char="▻"/>
              <a:defRPr/>
            </a:lvl2pPr>
            <a:lvl3pPr marL="1371600" lvl="2" indent="-381000">
              <a:spcBef>
                <a:spcPts val="1000"/>
              </a:spcBef>
              <a:spcAft>
                <a:spcPts val="0"/>
              </a:spcAft>
              <a:buSzPts val="2400"/>
              <a:buChar char="▻"/>
              <a:defRPr/>
            </a:lvl3pPr>
            <a:lvl4pPr marL="1828800" lvl="3" indent="-381000">
              <a:spcBef>
                <a:spcPts val="1000"/>
              </a:spcBef>
              <a:spcAft>
                <a:spcPts val="0"/>
              </a:spcAft>
              <a:buSzPts val="2400"/>
              <a:buChar char="▻"/>
              <a:defRPr/>
            </a:lvl4pPr>
            <a:lvl5pPr marL="2286000" lvl="4" indent="-381000">
              <a:spcBef>
                <a:spcPts val="1000"/>
              </a:spcBef>
              <a:spcAft>
                <a:spcPts val="0"/>
              </a:spcAft>
              <a:buSzPts val="2400"/>
              <a:buChar char="▻"/>
              <a:defRPr/>
            </a:lvl5pPr>
            <a:lvl6pPr marL="2743200" lvl="5" indent="-381000">
              <a:spcBef>
                <a:spcPts val="1000"/>
              </a:spcBef>
              <a:spcAft>
                <a:spcPts val="0"/>
              </a:spcAft>
              <a:buSzPts val="2400"/>
              <a:buChar char="▻"/>
              <a:defRPr/>
            </a:lvl6pPr>
            <a:lvl7pPr marL="3200400" lvl="6" indent="-381000">
              <a:spcBef>
                <a:spcPts val="1000"/>
              </a:spcBef>
              <a:spcAft>
                <a:spcPts val="0"/>
              </a:spcAft>
              <a:buSzPts val="2400"/>
              <a:buChar char="▻"/>
              <a:defRPr/>
            </a:lvl7pPr>
            <a:lvl8pPr marL="3657600" lvl="7" indent="-381000">
              <a:spcBef>
                <a:spcPts val="1000"/>
              </a:spcBef>
              <a:spcAft>
                <a:spcPts val="0"/>
              </a:spcAft>
              <a:buSzPts val="2400"/>
              <a:buChar char="▻"/>
              <a:defRPr/>
            </a:lvl8pPr>
            <a:lvl9pPr marL="4114800" lvl="8" indent="-381000">
              <a:spcBef>
                <a:spcPts val="1000"/>
              </a:spcBef>
              <a:spcAft>
                <a:spcPts val="1000"/>
              </a:spcAft>
              <a:buSzPts val="2400"/>
              <a:buChar char="▻"/>
              <a:defRPr/>
            </a:lvl9pPr>
          </a:lstStyle>
          <a:p>
            <a:endParaRPr/>
          </a:p>
        </p:txBody>
      </p:sp>
      <p:sp>
        <p:nvSpPr>
          <p:cNvPr id="80" name="Google Shape;80;p5"/>
          <p:cNvSpPr txBox="1">
            <a:spLocks noGrp="1"/>
          </p:cNvSpPr>
          <p:nvPr>
            <p:ph type="sldNum" idx="12"/>
          </p:nvPr>
        </p:nvSpPr>
        <p:spPr>
          <a:xfrm>
            <a:off x="7618000" y="6182000"/>
            <a:ext cx="14874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3235854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13.03.2021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24"/>
        <p:cNvGrpSpPr/>
        <p:nvPr/>
      </p:nvGrpSpPr>
      <p:grpSpPr>
        <a:xfrm>
          <a:off x="0" y="0"/>
          <a:ext cx="0" cy="0"/>
          <a:chOff x="0" y="0"/>
          <a:chExt cx="0" cy="0"/>
        </a:xfrm>
      </p:grpSpPr>
      <p:grpSp>
        <p:nvGrpSpPr>
          <p:cNvPr id="125" name="Google Shape;125;p8"/>
          <p:cNvGrpSpPr/>
          <p:nvPr/>
        </p:nvGrpSpPr>
        <p:grpSpPr>
          <a:xfrm>
            <a:off x="-4" y="72"/>
            <a:ext cx="7072430" cy="1769753"/>
            <a:chOff x="-4" y="40"/>
            <a:chExt cx="7072430" cy="1327315"/>
          </a:xfrm>
        </p:grpSpPr>
        <p:sp>
          <p:nvSpPr>
            <p:cNvPr id="126" name="Google Shape;126;p8"/>
            <p:cNvSpPr/>
            <p:nvPr/>
          </p:nvSpPr>
          <p:spPr>
            <a:xfrm>
              <a:off x="6292649" y="126425"/>
              <a:ext cx="779700" cy="2598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nvGrpSpPr>
            <p:cNvPr id="127" name="Google Shape;127;p8"/>
            <p:cNvGrpSpPr/>
            <p:nvPr/>
          </p:nvGrpSpPr>
          <p:grpSpPr>
            <a:xfrm rot="10800000" flipH="1">
              <a:off x="3" y="40"/>
              <a:ext cx="6756168" cy="1327315"/>
              <a:chOff x="-2168138" y="330075"/>
              <a:chExt cx="8650663" cy="1699506"/>
            </a:xfrm>
          </p:grpSpPr>
          <p:sp>
            <p:nvSpPr>
              <p:cNvPr id="128" name="Google Shape;128;p8"/>
              <p:cNvSpPr/>
              <p:nvPr/>
            </p:nvSpPr>
            <p:spPr>
              <a:xfrm>
                <a:off x="-2168138" y="330081"/>
                <a:ext cx="69582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sp>
            <p:nvSpPr>
              <p:cNvPr id="129" name="Google Shape;129;p8"/>
              <p:cNvSpPr/>
              <p:nvPr/>
            </p:nvSpPr>
            <p:spPr>
              <a:xfrm>
                <a:off x="4783025"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nvGrpSpPr>
            <p:cNvPr id="130" name="Google Shape;130;p8"/>
            <p:cNvGrpSpPr/>
            <p:nvPr/>
          </p:nvGrpSpPr>
          <p:grpSpPr>
            <a:xfrm rot="10800000" flipH="1">
              <a:off x="-4" y="381007"/>
              <a:ext cx="7072430" cy="771744"/>
              <a:chOff x="-9092084" y="330075"/>
              <a:chExt cx="15574609" cy="1699501"/>
            </a:xfrm>
          </p:grpSpPr>
          <p:sp>
            <p:nvSpPr>
              <p:cNvPr id="131" name="Google Shape;131;p8"/>
              <p:cNvSpPr/>
              <p:nvPr/>
            </p:nvSpPr>
            <p:spPr>
              <a:xfrm>
                <a:off x="-9092084" y="330076"/>
                <a:ext cx="13882200" cy="1699500"/>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sp>
            <p:nvSpPr>
              <p:cNvPr id="132" name="Google Shape;132;p8"/>
              <p:cNvSpPr/>
              <p:nvPr/>
            </p:nvSpPr>
            <p:spPr>
              <a:xfrm>
                <a:off x="4783025"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grpSp>
        <p:nvGrpSpPr>
          <p:cNvPr id="133" name="Google Shape;133;p8"/>
          <p:cNvGrpSpPr/>
          <p:nvPr/>
        </p:nvGrpSpPr>
        <p:grpSpPr>
          <a:xfrm>
            <a:off x="6946842" y="5963649"/>
            <a:ext cx="2202830" cy="894393"/>
            <a:chOff x="5575242" y="4472723"/>
            <a:chExt cx="2202830" cy="670795"/>
          </a:xfrm>
        </p:grpSpPr>
        <p:sp>
          <p:nvSpPr>
            <p:cNvPr id="134" name="Google Shape;134;p8"/>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135" name="Google Shape;135;p8"/>
            <p:cNvGrpSpPr/>
            <p:nvPr/>
          </p:nvGrpSpPr>
          <p:grpSpPr>
            <a:xfrm flipH="1">
              <a:off x="5734850" y="4472723"/>
              <a:ext cx="2040837" cy="670795"/>
              <a:chOff x="1297954" y="330075"/>
              <a:chExt cx="5169293" cy="1699506"/>
            </a:xfrm>
          </p:grpSpPr>
          <p:sp>
            <p:nvSpPr>
              <p:cNvPr id="136" name="Google Shape;136;p8"/>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37" name="Google Shape;137;p8"/>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38" name="Google Shape;138;p8"/>
            <p:cNvGrpSpPr/>
            <p:nvPr/>
          </p:nvGrpSpPr>
          <p:grpSpPr>
            <a:xfrm flipH="1">
              <a:off x="5578209" y="4646738"/>
              <a:ext cx="2199863" cy="304563"/>
              <a:chOff x="-5827153" y="330075"/>
              <a:chExt cx="12276019" cy="1699569"/>
            </a:xfrm>
          </p:grpSpPr>
          <p:sp>
            <p:nvSpPr>
              <p:cNvPr id="139" name="Google Shape;139;p8"/>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40" name="Google Shape;140;p8"/>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sp>
        <p:nvSpPr>
          <p:cNvPr id="141" name="Google Shape;141;p8"/>
          <p:cNvSpPr txBox="1">
            <a:spLocks noGrp="1"/>
          </p:cNvSpPr>
          <p:nvPr>
            <p:ph type="title"/>
          </p:nvPr>
        </p:nvSpPr>
        <p:spPr>
          <a:xfrm>
            <a:off x="814275" y="523433"/>
            <a:ext cx="5258400" cy="10216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142" name="Google Shape;142;p8"/>
          <p:cNvSpPr txBox="1">
            <a:spLocks noGrp="1"/>
          </p:cNvSpPr>
          <p:nvPr>
            <p:ph type="sldNum" idx="12"/>
          </p:nvPr>
        </p:nvSpPr>
        <p:spPr>
          <a:xfrm>
            <a:off x="7618000" y="6182000"/>
            <a:ext cx="14874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33492116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2"/>
        <p:cNvGrpSpPr/>
        <p:nvPr/>
      </p:nvGrpSpPr>
      <p:grpSpPr>
        <a:xfrm>
          <a:off x="0" y="0"/>
          <a:ext cx="0" cy="0"/>
          <a:chOff x="0" y="0"/>
          <a:chExt cx="0" cy="0"/>
        </a:xfrm>
      </p:grpSpPr>
      <p:grpSp>
        <p:nvGrpSpPr>
          <p:cNvPr id="163" name="Google Shape;163;p10"/>
          <p:cNvGrpSpPr/>
          <p:nvPr/>
        </p:nvGrpSpPr>
        <p:grpSpPr>
          <a:xfrm rot="10800000">
            <a:off x="-8" y="-1"/>
            <a:ext cx="2202830" cy="894393"/>
            <a:chOff x="5575242" y="4472723"/>
            <a:chExt cx="2202830" cy="670795"/>
          </a:xfrm>
        </p:grpSpPr>
        <p:sp>
          <p:nvSpPr>
            <p:cNvPr id="164" name="Google Shape;164;p10"/>
            <p:cNvSpPr/>
            <p:nvPr/>
          </p:nvSpPr>
          <p:spPr>
            <a:xfrm rot="10800000">
              <a:off x="5575242" y="4948334"/>
              <a:ext cx="394200" cy="1314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165" name="Google Shape;165;p10"/>
            <p:cNvGrpSpPr/>
            <p:nvPr/>
          </p:nvGrpSpPr>
          <p:grpSpPr>
            <a:xfrm flipH="1">
              <a:off x="5734850" y="4472723"/>
              <a:ext cx="2040837" cy="670795"/>
              <a:chOff x="1297954" y="330075"/>
              <a:chExt cx="5169293" cy="1699506"/>
            </a:xfrm>
          </p:grpSpPr>
          <p:sp>
            <p:nvSpPr>
              <p:cNvPr id="166" name="Google Shape;166;p10"/>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67" name="Google Shape;167;p10"/>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68" name="Google Shape;168;p10"/>
            <p:cNvGrpSpPr/>
            <p:nvPr/>
          </p:nvGrpSpPr>
          <p:grpSpPr>
            <a:xfrm flipH="1">
              <a:off x="5578209" y="4646738"/>
              <a:ext cx="2199863" cy="304563"/>
              <a:chOff x="-5827153" y="330075"/>
              <a:chExt cx="12276019" cy="1699569"/>
            </a:xfrm>
          </p:grpSpPr>
          <p:sp>
            <p:nvSpPr>
              <p:cNvPr id="169" name="Google Shape;169;p10"/>
              <p:cNvSpPr/>
              <p:nvPr/>
            </p:nvSpPr>
            <p:spPr>
              <a:xfrm>
                <a:off x="-5827153" y="330144"/>
                <a:ext cx="10612200" cy="1699500"/>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70" name="Google Shape;170;p10"/>
              <p:cNvSpPr/>
              <p:nvPr/>
            </p:nvSpPr>
            <p:spPr>
              <a:xfrm>
                <a:off x="4749366"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grpSp>
        <p:nvGrpSpPr>
          <p:cNvPr id="171" name="Google Shape;171;p10"/>
          <p:cNvGrpSpPr/>
          <p:nvPr/>
        </p:nvGrpSpPr>
        <p:grpSpPr>
          <a:xfrm>
            <a:off x="6946842" y="5963649"/>
            <a:ext cx="2202830" cy="894393"/>
            <a:chOff x="5575242" y="4472723"/>
            <a:chExt cx="2202830" cy="670795"/>
          </a:xfrm>
        </p:grpSpPr>
        <p:sp>
          <p:nvSpPr>
            <p:cNvPr id="172" name="Google Shape;172;p10"/>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173" name="Google Shape;173;p10"/>
            <p:cNvGrpSpPr/>
            <p:nvPr/>
          </p:nvGrpSpPr>
          <p:grpSpPr>
            <a:xfrm flipH="1">
              <a:off x="5734850" y="4472723"/>
              <a:ext cx="2040837" cy="670795"/>
              <a:chOff x="1297954" y="330075"/>
              <a:chExt cx="5169293" cy="1699506"/>
            </a:xfrm>
          </p:grpSpPr>
          <p:sp>
            <p:nvSpPr>
              <p:cNvPr id="174" name="Google Shape;174;p10"/>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75" name="Google Shape;175;p10"/>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76" name="Google Shape;176;p10"/>
            <p:cNvGrpSpPr/>
            <p:nvPr/>
          </p:nvGrpSpPr>
          <p:grpSpPr>
            <a:xfrm flipH="1">
              <a:off x="5578209" y="4646738"/>
              <a:ext cx="2199863" cy="304563"/>
              <a:chOff x="-5827153" y="330075"/>
              <a:chExt cx="12276019" cy="1699569"/>
            </a:xfrm>
          </p:grpSpPr>
          <p:sp>
            <p:nvSpPr>
              <p:cNvPr id="177" name="Google Shape;177;p10"/>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78" name="Google Shape;178;p10"/>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sp>
        <p:nvSpPr>
          <p:cNvPr id="179" name="Google Shape;179;p10"/>
          <p:cNvSpPr txBox="1">
            <a:spLocks noGrp="1"/>
          </p:cNvSpPr>
          <p:nvPr>
            <p:ph type="sldNum" idx="12"/>
          </p:nvPr>
        </p:nvSpPr>
        <p:spPr>
          <a:xfrm>
            <a:off x="7618000" y="6182000"/>
            <a:ext cx="14874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15601877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7544483" y="877033"/>
            <a:ext cx="1299300" cy="5772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nvGrpSpPr>
          <p:cNvPr id="11" name="Google Shape;11;p2"/>
          <p:cNvGrpSpPr/>
          <p:nvPr/>
        </p:nvGrpSpPr>
        <p:grpSpPr>
          <a:xfrm>
            <a:off x="0" y="-9451"/>
            <a:ext cx="8661398" cy="6867451"/>
            <a:chOff x="0" y="-7088"/>
            <a:chExt cx="8661398" cy="5150588"/>
          </a:xfrm>
        </p:grpSpPr>
        <p:sp>
          <p:nvSpPr>
            <p:cNvPr id="12" name="Google Shape;12;p2"/>
            <p:cNvSpPr/>
            <p:nvPr/>
          </p:nvSpPr>
          <p:spPr>
            <a:xfrm>
              <a:off x="0" y="0"/>
              <a:ext cx="3525000" cy="5143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3" name="Google Shape;13;p2"/>
            <p:cNvSpPr/>
            <p:nvPr/>
          </p:nvSpPr>
          <p:spPr>
            <a:xfrm rot="10800000" flipH="1">
              <a:off x="3517898" y="-7088"/>
              <a:ext cx="5143500" cy="5143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nvGrpSpPr>
          <p:cNvPr id="14" name="Google Shape;14;p2"/>
          <p:cNvGrpSpPr/>
          <p:nvPr/>
        </p:nvGrpSpPr>
        <p:grpSpPr>
          <a:xfrm rot="10800000" flipH="1">
            <a:off x="1" y="1454351"/>
            <a:ext cx="8847502" cy="3949300"/>
            <a:chOff x="-8178042" y="-4493254"/>
            <a:chExt cx="19483598" cy="6522736"/>
          </a:xfrm>
        </p:grpSpPr>
        <p:sp>
          <p:nvSpPr>
            <p:cNvPr id="15" name="Google Shape;15;p2"/>
            <p:cNvSpPr/>
            <p:nvPr/>
          </p:nvSpPr>
          <p:spPr>
            <a:xfrm>
              <a:off x="-8178042" y="-4493118"/>
              <a:ext cx="12968400" cy="6522600"/>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sp>
          <p:nvSpPr>
            <p:cNvPr id="16" name="Google Shape;16;p2"/>
            <p:cNvSpPr/>
            <p:nvPr/>
          </p:nvSpPr>
          <p:spPr>
            <a:xfrm>
              <a:off x="4782955" y="-4493254"/>
              <a:ext cx="6522600" cy="6522600"/>
            </a:xfrm>
            <a:prstGeom prst="rtTriangle">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nvGrpSpPr>
          <p:cNvPr id="17" name="Google Shape;17;p2"/>
          <p:cNvGrpSpPr/>
          <p:nvPr/>
        </p:nvGrpSpPr>
        <p:grpSpPr>
          <a:xfrm>
            <a:off x="3677251" y="5704465"/>
            <a:ext cx="5480829" cy="577328"/>
            <a:chOff x="5582265" y="4646738"/>
            <a:chExt cx="5480829" cy="432996"/>
          </a:xfrm>
        </p:grpSpPr>
        <p:sp>
          <p:nvSpPr>
            <p:cNvPr id="18" name="Google Shape;18;p2"/>
            <p:cNvSpPr/>
            <p:nvPr/>
          </p:nvSpPr>
          <p:spPr>
            <a:xfrm rot="10800000">
              <a:off x="5582265"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19" name="Google Shape;19;p2"/>
            <p:cNvGrpSpPr/>
            <p:nvPr/>
          </p:nvGrpSpPr>
          <p:grpSpPr>
            <a:xfrm flipH="1">
              <a:off x="5585232" y="4646738"/>
              <a:ext cx="5477861" cy="304551"/>
              <a:chOff x="-24158748" y="330075"/>
              <a:chExt cx="30568423" cy="1699506"/>
            </a:xfrm>
          </p:grpSpPr>
          <p:sp>
            <p:nvSpPr>
              <p:cNvPr id="20" name="Google Shape;20;p2"/>
              <p:cNvSpPr/>
              <p:nvPr/>
            </p:nvSpPr>
            <p:spPr>
              <a:xfrm>
                <a:off x="-24158748" y="330081"/>
                <a:ext cx="28908000" cy="16995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21" name="Google Shape;21;p2"/>
              <p:cNvSpPr/>
              <p:nvPr/>
            </p:nvSpPr>
            <p:spPr>
              <a:xfrm>
                <a:off x="4710175"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sp>
        <p:nvSpPr>
          <p:cNvPr id="22" name="Google Shape;22;p2"/>
          <p:cNvSpPr txBox="1">
            <a:spLocks noGrp="1"/>
          </p:cNvSpPr>
          <p:nvPr>
            <p:ph type="ctrTitle"/>
          </p:nvPr>
        </p:nvSpPr>
        <p:spPr>
          <a:xfrm>
            <a:off x="685800" y="1454333"/>
            <a:ext cx="5367900" cy="39492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Tree>
    <p:extLst>
      <p:ext uri="{BB962C8B-B14F-4D97-AF65-F5344CB8AC3E}">
        <p14:creationId xmlns:p14="http://schemas.microsoft.com/office/powerpoint/2010/main" val="38685861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61"/>
        <p:cNvGrpSpPr/>
        <p:nvPr/>
      </p:nvGrpSpPr>
      <p:grpSpPr>
        <a:xfrm>
          <a:off x="0" y="0"/>
          <a:ext cx="0" cy="0"/>
          <a:chOff x="0" y="0"/>
          <a:chExt cx="0" cy="0"/>
        </a:xfrm>
      </p:grpSpPr>
      <p:grpSp>
        <p:nvGrpSpPr>
          <p:cNvPr id="62" name="Google Shape;62;p5"/>
          <p:cNvGrpSpPr/>
          <p:nvPr/>
        </p:nvGrpSpPr>
        <p:grpSpPr>
          <a:xfrm>
            <a:off x="6946842" y="5963641"/>
            <a:ext cx="2202830" cy="894393"/>
            <a:chOff x="5575242" y="4472723"/>
            <a:chExt cx="2202830" cy="670795"/>
          </a:xfrm>
        </p:grpSpPr>
        <p:sp>
          <p:nvSpPr>
            <p:cNvPr id="63" name="Google Shape;63;p5"/>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64" name="Google Shape;64;p5"/>
            <p:cNvGrpSpPr/>
            <p:nvPr/>
          </p:nvGrpSpPr>
          <p:grpSpPr>
            <a:xfrm flipH="1">
              <a:off x="5734850" y="4472723"/>
              <a:ext cx="2040837" cy="670795"/>
              <a:chOff x="1297954" y="330075"/>
              <a:chExt cx="5169293" cy="1699506"/>
            </a:xfrm>
          </p:grpSpPr>
          <p:sp>
            <p:nvSpPr>
              <p:cNvPr id="65" name="Google Shape;65;p5"/>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6" name="Google Shape;66;p5"/>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67" name="Google Shape;67;p5"/>
            <p:cNvGrpSpPr/>
            <p:nvPr/>
          </p:nvGrpSpPr>
          <p:grpSpPr>
            <a:xfrm flipH="1">
              <a:off x="5578209" y="4646738"/>
              <a:ext cx="2199863" cy="304563"/>
              <a:chOff x="-5827153" y="330075"/>
              <a:chExt cx="12276019" cy="1699569"/>
            </a:xfrm>
          </p:grpSpPr>
          <p:sp>
            <p:nvSpPr>
              <p:cNvPr id="68" name="Google Shape;68;p5"/>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9" name="Google Shape;69;p5"/>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grpSp>
        <p:nvGrpSpPr>
          <p:cNvPr id="70" name="Google Shape;70;p5"/>
          <p:cNvGrpSpPr/>
          <p:nvPr/>
        </p:nvGrpSpPr>
        <p:grpSpPr>
          <a:xfrm>
            <a:off x="-4" y="64"/>
            <a:ext cx="7072430" cy="1769753"/>
            <a:chOff x="-4" y="40"/>
            <a:chExt cx="7072430" cy="1327315"/>
          </a:xfrm>
        </p:grpSpPr>
        <p:sp>
          <p:nvSpPr>
            <p:cNvPr id="71" name="Google Shape;71;p5"/>
            <p:cNvSpPr/>
            <p:nvPr/>
          </p:nvSpPr>
          <p:spPr>
            <a:xfrm>
              <a:off x="6292649" y="126425"/>
              <a:ext cx="779700" cy="2598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nvGrpSpPr>
            <p:cNvPr id="72" name="Google Shape;72;p5"/>
            <p:cNvGrpSpPr/>
            <p:nvPr/>
          </p:nvGrpSpPr>
          <p:grpSpPr>
            <a:xfrm rot="10800000" flipH="1">
              <a:off x="3" y="40"/>
              <a:ext cx="6756168" cy="1327315"/>
              <a:chOff x="-2168138" y="330075"/>
              <a:chExt cx="8650663" cy="1699506"/>
            </a:xfrm>
          </p:grpSpPr>
          <p:sp>
            <p:nvSpPr>
              <p:cNvPr id="73" name="Google Shape;73;p5"/>
              <p:cNvSpPr/>
              <p:nvPr/>
            </p:nvSpPr>
            <p:spPr>
              <a:xfrm>
                <a:off x="-2168138" y="330081"/>
                <a:ext cx="69582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sp>
            <p:nvSpPr>
              <p:cNvPr id="74" name="Google Shape;74;p5"/>
              <p:cNvSpPr/>
              <p:nvPr/>
            </p:nvSpPr>
            <p:spPr>
              <a:xfrm>
                <a:off x="4783025"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nvGrpSpPr>
            <p:cNvPr id="75" name="Google Shape;75;p5"/>
            <p:cNvGrpSpPr/>
            <p:nvPr/>
          </p:nvGrpSpPr>
          <p:grpSpPr>
            <a:xfrm rot="10800000" flipH="1">
              <a:off x="-4" y="381007"/>
              <a:ext cx="7072430" cy="771744"/>
              <a:chOff x="-9092084" y="330075"/>
              <a:chExt cx="15574609" cy="1699501"/>
            </a:xfrm>
          </p:grpSpPr>
          <p:sp>
            <p:nvSpPr>
              <p:cNvPr id="76" name="Google Shape;76;p5"/>
              <p:cNvSpPr/>
              <p:nvPr/>
            </p:nvSpPr>
            <p:spPr>
              <a:xfrm>
                <a:off x="-9092084" y="330076"/>
                <a:ext cx="13882200" cy="1699500"/>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sp>
            <p:nvSpPr>
              <p:cNvPr id="77" name="Google Shape;77;p5"/>
              <p:cNvSpPr/>
              <p:nvPr/>
            </p:nvSpPr>
            <p:spPr>
              <a:xfrm>
                <a:off x="4783025"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sp>
        <p:nvSpPr>
          <p:cNvPr id="78" name="Google Shape;78;p5"/>
          <p:cNvSpPr txBox="1">
            <a:spLocks noGrp="1"/>
          </p:cNvSpPr>
          <p:nvPr>
            <p:ph type="title"/>
          </p:nvPr>
        </p:nvSpPr>
        <p:spPr>
          <a:xfrm>
            <a:off x="814275" y="523433"/>
            <a:ext cx="5492400" cy="10216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79" name="Google Shape;79;p5"/>
          <p:cNvSpPr txBox="1">
            <a:spLocks noGrp="1"/>
          </p:cNvSpPr>
          <p:nvPr>
            <p:ph type="body" idx="1"/>
          </p:nvPr>
        </p:nvSpPr>
        <p:spPr>
          <a:xfrm>
            <a:off x="814275" y="1769800"/>
            <a:ext cx="6132600" cy="4194000"/>
          </a:xfrm>
          <a:prstGeom prst="rect">
            <a:avLst/>
          </a:prstGeom>
        </p:spPr>
        <p:txBody>
          <a:bodyPr spcFirstLastPara="1" wrap="square" lIns="91425" tIns="91425" rIns="91425" bIns="91425" anchor="ctr" anchorCtr="0">
            <a:noAutofit/>
          </a:bodyPr>
          <a:lstStyle>
            <a:lvl1pPr marL="457200" lvl="0" indent="-381000">
              <a:spcBef>
                <a:spcPts val="600"/>
              </a:spcBef>
              <a:spcAft>
                <a:spcPts val="0"/>
              </a:spcAft>
              <a:buSzPts val="2400"/>
              <a:buChar char="▰"/>
              <a:defRPr/>
            </a:lvl1pPr>
            <a:lvl2pPr marL="914400" lvl="1" indent="-381000">
              <a:spcBef>
                <a:spcPts val="1000"/>
              </a:spcBef>
              <a:spcAft>
                <a:spcPts val="0"/>
              </a:spcAft>
              <a:buSzPts val="2400"/>
              <a:buChar char="▻"/>
              <a:defRPr/>
            </a:lvl2pPr>
            <a:lvl3pPr marL="1371600" lvl="2" indent="-381000">
              <a:spcBef>
                <a:spcPts val="1000"/>
              </a:spcBef>
              <a:spcAft>
                <a:spcPts val="0"/>
              </a:spcAft>
              <a:buSzPts val="2400"/>
              <a:buChar char="▻"/>
              <a:defRPr/>
            </a:lvl3pPr>
            <a:lvl4pPr marL="1828800" lvl="3" indent="-381000">
              <a:spcBef>
                <a:spcPts val="1000"/>
              </a:spcBef>
              <a:spcAft>
                <a:spcPts val="0"/>
              </a:spcAft>
              <a:buSzPts val="2400"/>
              <a:buChar char="▻"/>
              <a:defRPr/>
            </a:lvl4pPr>
            <a:lvl5pPr marL="2286000" lvl="4" indent="-381000">
              <a:spcBef>
                <a:spcPts val="1000"/>
              </a:spcBef>
              <a:spcAft>
                <a:spcPts val="0"/>
              </a:spcAft>
              <a:buSzPts val="2400"/>
              <a:buChar char="▻"/>
              <a:defRPr/>
            </a:lvl5pPr>
            <a:lvl6pPr marL="2743200" lvl="5" indent="-381000">
              <a:spcBef>
                <a:spcPts val="1000"/>
              </a:spcBef>
              <a:spcAft>
                <a:spcPts val="0"/>
              </a:spcAft>
              <a:buSzPts val="2400"/>
              <a:buChar char="▻"/>
              <a:defRPr/>
            </a:lvl6pPr>
            <a:lvl7pPr marL="3200400" lvl="6" indent="-381000">
              <a:spcBef>
                <a:spcPts val="1000"/>
              </a:spcBef>
              <a:spcAft>
                <a:spcPts val="0"/>
              </a:spcAft>
              <a:buSzPts val="2400"/>
              <a:buChar char="▻"/>
              <a:defRPr/>
            </a:lvl7pPr>
            <a:lvl8pPr marL="3657600" lvl="7" indent="-381000">
              <a:spcBef>
                <a:spcPts val="1000"/>
              </a:spcBef>
              <a:spcAft>
                <a:spcPts val="0"/>
              </a:spcAft>
              <a:buSzPts val="2400"/>
              <a:buChar char="▻"/>
              <a:defRPr/>
            </a:lvl8pPr>
            <a:lvl9pPr marL="4114800" lvl="8" indent="-381000">
              <a:spcBef>
                <a:spcPts val="1000"/>
              </a:spcBef>
              <a:spcAft>
                <a:spcPts val="1000"/>
              </a:spcAft>
              <a:buSzPts val="2400"/>
              <a:buChar char="▻"/>
              <a:defRPr/>
            </a:lvl9pPr>
          </a:lstStyle>
          <a:p>
            <a:endParaRPr/>
          </a:p>
        </p:txBody>
      </p:sp>
      <p:sp>
        <p:nvSpPr>
          <p:cNvPr id="80" name="Google Shape;80;p5"/>
          <p:cNvSpPr txBox="1">
            <a:spLocks noGrp="1"/>
          </p:cNvSpPr>
          <p:nvPr>
            <p:ph type="sldNum" idx="12"/>
          </p:nvPr>
        </p:nvSpPr>
        <p:spPr>
          <a:xfrm>
            <a:off x="7618000" y="6182000"/>
            <a:ext cx="14874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15135432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24"/>
        <p:cNvGrpSpPr/>
        <p:nvPr/>
      </p:nvGrpSpPr>
      <p:grpSpPr>
        <a:xfrm>
          <a:off x="0" y="0"/>
          <a:ext cx="0" cy="0"/>
          <a:chOff x="0" y="0"/>
          <a:chExt cx="0" cy="0"/>
        </a:xfrm>
      </p:grpSpPr>
      <p:grpSp>
        <p:nvGrpSpPr>
          <p:cNvPr id="125" name="Google Shape;125;p8"/>
          <p:cNvGrpSpPr/>
          <p:nvPr/>
        </p:nvGrpSpPr>
        <p:grpSpPr>
          <a:xfrm>
            <a:off x="-4" y="64"/>
            <a:ext cx="7072430" cy="1769753"/>
            <a:chOff x="-4" y="40"/>
            <a:chExt cx="7072430" cy="1327315"/>
          </a:xfrm>
        </p:grpSpPr>
        <p:sp>
          <p:nvSpPr>
            <p:cNvPr id="126" name="Google Shape;126;p8"/>
            <p:cNvSpPr/>
            <p:nvPr/>
          </p:nvSpPr>
          <p:spPr>
            <a:xfrm>
              <a:off x="6292649" y="126425"/>
              <a:ext cx="779700" cy="2598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nvGrpSpPr>
            <p:cNvPr id="127" name="Google Shape;127;p8"/>
            <p:cNvGrpSpPr/>
            <p:nvPr/>
          </p:nvGrpSpPr>
          <p:grpSpPr>
            <a:xfrm rot="10800000" flipH="1">
              <a:off x="3" y="40"/>
              <a:ext cx="6756168" cy="1327315"/>
              <a:chOff x="-2168138" y="330075"/>
              <a:chExt cx="8650663" cy="1699506"/>
            </a:xfrm>
          </p:grpSpPr>
          <p:sp>
            <p:nvSpPr>
              <p:cNvPr id="128" name="Google Shape;128;p8"/>
              <p:cNvSpPr/>
              <p:nvPr/>
            </p:nvSpPr>
            <p:spPr>
              <a:xfrm>
                <a:off x="-2168138" y="330081"/>
                <a:ext cx="69582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sp>
            <p:nvSpPr>
              <p:cNvPr id="129" name="Google Shape;129;p8"/>
              <p:cNvSpPr/>
              <p:nvPr/>
            </p:nvSpPr>
            <p:spPr>
              <a:xfrm>
                <a:off x="4783025"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nvGrpSpPr>
            <p:cNvPr id="130" name="Google Shape;130;p8"/>
            <p:cNvGrpSpPr/>
            <p:nvPr/>
          </p:nvGrpSpPr>
          <p:grpSpPr>
            <a:xfrm rot="10800000" flipH="1">
              <a:off x="-4" y="381007"/>
              <a:ext cx="7072430" cy="771744"/>
              <a:chOff x="-9092084" y="330075"/>
              <a:chExt cx="15574609" cy="1699501"/>
            </a:xfrm>
          </p:grpSpPr>
          <p:sp>
            <p:nvSpPr>
              <p:cNvPr id="131" name="Google Shape;131;p8"/>
              <p:cNvSpPr/>
              <p:nvPr/>
            </p:nvSpPr>
            <p:spPr>
              <a:xfrm>
                <a:off x="-9092084" y="330076"/>
                <a:ext cx="13882200" cy="1699500"/>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sp>
            <p:nvSpPr>
              <p:cNvPr id="132" name="Google Shape;132;p8"/>
              <p:cNvSpPr/>
              <p:nvPr/>
            </p:nvSpPr>
            <p:spPr>
              <a:xfrm>
                <a:off x="4783025"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grpSp>
        <p:nvGrpSpPr>
          <p:cNvPr id="133" name="Google Shape;133;p8"/>
          <p:cNvGrpSpPr/>
          <p:nvPr/>
        </p:nvGrpSpPr>
        <p:grpSpPr>
          <a:xfrm>
            <a:off x="6946842" y="5963641"/>
            <a:ext cx="2202830" cy="894393"/>
            <a:chOff x="5575242" y="4472723"/>
            <a:chExt cx="2202830" cy="670795"/>
          </a:xfrm>
        </p:grpSpPr>
        <p:sp>
          <p:nvSpPr>
            <p:cNvPr id="134" name="Google Shape;134;p8"/>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135" name="Google Shape;135;p8"/>
            <p:cNvGrpSpPr/>
            <p:nvPr/>
          </p:nvGrpSpPr>
          <p:grpSpPr>
            <a:xfrm flipH="1">
              <a:off x="5734850" y="4472723"/>
              <a:ext cx="2040837" cy="670795"/>
              <a:chOff x="1297954" y="330075"/>
              <a:chExt cx="5169293" cy="1699506"/>
            </a:xfrm>
          </p:grpSpPr>
          <p:sp>
            <p:nvSpPr>
              <p:cNvPr id="136" name="Google Shape;136;p8"/>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37" name="Google Shape;137;p8"/>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38" name="Google Shape;138;p8"/>
            <p:cNvGrpSpPr/>
            <p:nvPr/>
          </p:nvGrpSpPr>
          <p:grpSpPr>
            <a:xfrm flipH="1">
              <a:off x="5578209" y="4646738"/>
              <a:ext cx="2199863" cy="304563"/>
              <a:chOff x="-5827153" y="330075"/>
              <a:chExt cx="12276019" cy="1699569"/>
            </a:xfrm>
          </p:grpSpPr>
          <p:sp>
            <p:nvSpPr>
              <p:cNvPr id="139" name="Google Shape;139;p8"/>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40" name="Google Shape;140;p8"/>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sp>
        <p:nvSpPr>
          <p:cNvPr id="141" name="Google Shape;141;p8"/>
          <p:cNvSpPr txBox="1">
            <a:spLocks noGrp="1"/>
          </p:cNvSpPr>
          <p:nvPr>
            <p:ph type="title"/>
          </p:nvPr>
        </p:nvSpPr>
        <p:spPr>
          <a:xfrm>
            <a:off x="814275" y="523433"/>
            <a:ext cx="5258400" cy="10216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142" name="Google Shape;142;p8"/>
          <p:cNvSpPr txBox="1">
            <a:spLocks noGrp="1"/>
          </p:cNvSpPr>
          <p:nvPr>
            <p:ph type="sldNum" idx="12"/>
          </p:nvPr>
        </p:nvSpPr>
        <p:spPr>
          <a:xfrm>
            <a:off x="7618000" y="6182000"/>
            <a:ext cx="14874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74878843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2"/>
        <p:cNvGrpSpPr/>
        <p:nvPr/>
      </p:nvGrpSpPr>
      <p:grpSpPr>
        <a:xfrm>
          <a:off x="0" y="0"/>
          <a:ext cx="0" cy="0"/>
          <a:chOff x="0" y="0"/>
          <a:chExt cx="0" cy="0"/>
        </a:xfrm>
      </p:grpSpPr>
      <p:grpSp>
        <p:nvGrpSpPr>
          <p:cNvPr id="163" name="Google Shape;163;p10"/>
          <p:cNvGrpSpPr/>
          <p:nvPr/>
        </p:nvGrpSpPr>
        <p:grpSpPr>
          <a:xfrm rot="10800000">
            <a:off x="-8" y="-1"/>
            <a:ext cx="2202830" cy="894393"/>
            <a:chOff x="5575242" y="4472723"/>
            <a:chExt cx="2202830" cy="670795"/>
          </a:xfrm>
        </p:grpSpPr>
        <p:sp>
          <p:nvSpPr>
            <p:cNvPr id="164" name="Google Shape;164;p10"/>
            <p:cNvSpPr/>
            <p:nvPr/>
          </p:nvSpPr>
          <p:spPr>
            <a:xfrm rot="10800000">
              <a:off x="5575242" y="4948334"/>
              <a:ext cx="394200" cy="1314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165" name="Google Shape;165;p10"/>
            <p:cNvGrpSpPr/>
            <p:nvPr/>
          </p:nvGrpSpPr>
          <p:grpSpPr>
            <a:xfrm flipH="1">
              <a:off x="5734850" y="4472723"/>
              <a:ext cx="2040837" cy="670795"/>
              <a:chOff x="1297954" y="330075"/>
              <a:chExt cx="5169293" cy="1699506"/>
            </a:xfrm>
          </p:grpSpPr>
          <p:sp>
            <p:nvSpPr>
              <p:cNvPr id="166" name="Google Shape;166;p10"/>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67" name="Google Shape;167;p10"/>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68" name="Google Shape;168;p10"/>
            <p:cNvGrpSpPr/>
            <p:nvPr/>
          </p:nvGrpSpPr>
          <p:grpSpPr>
            <a:xfrm flipH="1">
              <a:off x="5578209" y="4646738"/>
              <a:ext cx="2199863" cy="304563"/>
              <a:chOff x="-5827153" y="330075"/>
              <a:chExt cx="12276019" cy="1699569"/>
            </a:xfrm>
          </p:grpSpPr>
          <p:sp>
            <p:nvSpPr>
              <p:cNvPr id="169" name="Google Shape;169;p10"/>
              <p:cNvSpPr/>
              <p:nvPr/>
            </p:nvSpPr>
            <p:spPr>
              <a:xfrm>
                <a:off x="-5827153" y="330144"/>
                <a:ext cx="10612200" cy="1699500"/>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70" name="Google Shape;170;p10"/>
              <p:cNvSpPr/>
              <p:nvPr/>
            </p:nvSpPr>
            <p:spPr>
              <a:xfrm>
                <a:off x="4749366"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grpSp>
        <p:nvGrpSpPr>
          <p:cNvPr id="171" name="Google Shape;171;p10"/>
          <p:cNvGrpSpPr/>
          <p:nvPr/>
        </p:nvGrpSpPr>
        <p:grpSpPr>
          <a:xfrm>
            <a:off x="6946842" y="5963641"/>
            <a:ext cx="2202830" cy="894393"/>
            <a:chOff x="5575242" y="4472723"/>
            <a:chExt cx="2202830" cy="670795"/>
          </a:xfrm>
        </p:grpSpPr>
        <p:sp>
          <p:nvSpPr>
            <p:cNvPr id="172" name="Google Shape;172;p10"/>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173" name="Google Shape;173;p10"/>
            <p:cNvGrpSpPr/>
            <p:nvPr/>
          </p:nvGrpSpPr>
          <p:grpSpPr>
            <a:xfrm flipH="1">
              <a:off x="5734850" y="4472723"/>
              <a:ext cx="2040837" cy="670795"/>
              <a:chOff x="1297954" y="330075"/>
              <a:chExt cx="5169293" cy="1699506"/>
            </a:xfrm>
          </p:grpSpPr>
          <p:sp>
            <p:nvSpPr>
              <p:cNvPr id="174" name="Google Shape;174;p10"/>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75" name="Google Shape;175;p10"/>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76" name="Google Shape;176;p10"/>
            <p:cNvGrpSpPr/>
            <p:nvPr/>
          </p:nvGrpSpPr>
          <p:grpSpPr>
            <a:xfrm flipH="1">
              <a:off x="5578209" y="4646738"/>
              <a:ext cx="2199863" cy="304563"/>
              <a:chOff x="-5827153" y="330075"/>
              <a:chExt cx="12276019" cy="1699569"/>
            </a:xfrm>
          </p:grpSpPr>
          <p:sp>
            <p:nvSpPr>
              <p:cNvPr id="177" name="Google Shape;177;p10"/>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78" name="Google Shape;178;p10"/>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sp>
        <p:nvSpPr>
          <p:cNvPr id="179" name="Google Shape;179;p10"/>
          <p:cNvSpPr txBox="1">
            <a:spLocks noGrp="1"/>
          </p:cNvSpPr>
          <p:nvPr>
            <p:ph type="sldNum" idx="12"/>
          </p:nvPr>
        </p:nvSpPr>
        <p:spPr>
          <a:xfrm>
            <a:off x="7618000" y="6182000"/>
            <a:ext cx="14874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400304355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7544483" y="877033"/>
            <a:ext cx="1299300" cy="5772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nvGrpSpPr>
          <p:cNvPr id="11" name="Google Shape;11;p2"/>
          <p:cNvGrpSpPr/>
          <p:nvPr/>
        </p:nvGrpSpPr>
        <p:grpSpPr>
          <a:xfrm>
            <a:off x="0" y="-9451"/>
            <a:ext cx="8661398" cy="6867451"/>
            <a:chOff x="0" y="-7088"/>
            <a:chExt cx="8661398" cy="5150588"/>
          </a:xfrm>
        </p:grpSpPr>
        <p:sp>
          <p:nvSpPr>
            <p:cNvPr id="12" name="Google Shape;12;p2"/>
            <p:cNvSpPr/>
            <p:nvPr/>
          </p:nvSpPr>
          <p:spPr>
            <a:xfrm>
              <a:off x="0" y="0"/>
              <a:ext cx="3525000" cy="5143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3" name="Google Shape;13;p2"/>
            <p:cNvSpPr/>
            <p:nvPr/>
          </p:nvSpPr>
          <p:spPr>
            <a:xfrm rot="10800000" flipH="1">
              <a:off x="3517898" y="-7088"/>
              <a:ext cx="5143500" cy="5143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nvGrpSpPr>
          <p:cNvPr id="14" name="Google Shape;14;p2"/>
          <p:cNvGrpSpPr/>
          <p:nvPr/>
        </p:nvGrpSpPr>
        <p:grpSpPr>
          <a:xfrm rot="10800000" flipH="1">
            <a:off x="1" y="1454351"/>
            <a:ext cx="8847502" cy="3949300"/>
            <a:chOff x="-8178042" y="-4493254"/>
            <a:chExt cx="19483598" cy="6522736"/>
          </a:xfrm>
        </p:grpSpPr>
        <p:sp>
          <p:nvSpPr>
            <p:cNvPr id="15" name="Google Shape;15;p2"/>
            <p:cNvSpPr/>
            <p:nvPr/>
          </p:nvSpPr>
          <p:spPr>
            <a:xfrm>
              <a:off x="-8178042" y="-4493118"/>
              <a:ext cx="12968400" cy="6522600"/>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sp>
          <p:nvSpPr>
            <p:cNvPr id="16" name="Google Shape;16;p2"/>
            <p:cNvSpPr/>
            <p:nvPr/>
          </p:nvSpPr>
          <p:spPr>
            <a:xfrm>
              <a:off x="4782955" y="-4493254"/>
              <a:ext cx="6522600" cy="6522600"/>
            </a:xfrm>
            <a:prstGeom prst="rtTriangle">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nvGrpSpPr>
          <p:cNvPr id="17" name="Google Shape;17;p2"/>
          <p:cNvGrpSpPr/>
          <p:nvPr/>
        </p:nvGrpSpPr>
        <p:grpSpPr>
          <a:xfrm>
            <a:off x="3677237" y="5704465"/>
            <a:ext cx="5480829" cy="577328"/>
            <a:chOff x="5582265" y="4646738"/>
            <a:chExt cx="5480829" cy="432996"/>
          </a:xfrm>
        </p:grpSpPr>
        <p:sp>
          <p:nvSpPr>
            <p:cNvPr id="18" name="Google Shape;18;p2"/>
            <p:cNvSpPr/>
            <p:nvPr/>
          </p:nvSpPr>
          <p:spPr>
            <a:xfrm rot="10800000">
              <a:off x="5582265"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19" name="Google Shape;19;p2"/>
            <p:cNvGrpSpPr/>
            <p:nvPr/>
          </p:nvGrpSpPr>
          <p:grpSpPr>
            <a:xfrm flipH="1">
              <a:off x="5585232" y="4646738"/>
              <a:ext cx="5477861" cy="304551"/>
              <a:chOff x="-24158748" y="330075"/>
              <a:chExt cx="30568423" cy="1699506"/>
            </a:xfrm>
          </p:grpSpPr>
          <p:sp>
            <p:nvSpPr>
              <p:cNvPr id="20" name="Google Shape;20;p2"/>
              <p:cNvSpPr/>
              <p:nvPr/>
            </p:nvSpPr>
            <p:spPr>
              <a:xfrm>
                <a:off x="-24158748" y="330081"/>
                <a:ext cx="28908000" cy="16995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21" name="Google Shape;21;p2"/>
              <p:cNvSpPr/>
              <p:nvPr/>
            </p:nvSpPr>
            <p:spPr>
              <a:xfrm>
                <a:off x="4710175"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sp>
        <p:nvSpPr>
          <p:cNvPr id="22" name="Google Shape;22;p2"/>
          <p:cNvSpPr txBox="1">
            <a:spLocks noGrp="1"/>
          </p:cNvSpPr>
          <p:nvPr>
            <p:ph type="ctrTitle"/>
          </p:nvPr>
        </p:nvSpPr>
        <p:spPr>
          <a:xfrm>
            <a:off x="685800" y="1454333"/>
            <a:ext cx="5367900" cy="39492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Tree>
    <p:extLst>
      <p:ext uri="{BB962C8B-B14F-4D97-AF65-F5344CB8AC3E}">
        <p14:creationId xmlns:p14="http://schemas.microsoft.com/office/powerpoint/2010/main" val="33895095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61"/>
        <p:cNvGrpSpPr/>
        <p:nvPr/>
      </p:nvGrpSpPr>
      <p:grpSpPr>
        <a:xfrm>
          <a:off x="0" y="0"/>
          <a:ext cx="0" cy="0"/>
          <a:chOff x="0" y="0"/>
          <a:chExt cx="0" cy="0"/>
        </a:xfrm>
      </p:grpSpPr>
      <p:grpSp>
        <p:nvGrpSpPr>
          <p:cNvPr id="62" name="Google Shape;62;p5"/>
          <p:cNvGrpSpPr/>
          <p:nvPr/>
        </p:nvGrpSpPr>
        <p:grpSpPr>
          <a:xfrm>
            <a:off x="6946842" y="5963632"/>
            <a:ext cx="2202830" cy="894393"/>
            <a:chOff x="5575242" y="4472723"/>
            <a:chExt cx="2202830" cy="670795"/>
          </a:xfrm>
        </p:grpSpPr>
        <p:sp>
          <p:nvSpPr>
            <p:cNvPr id="63" name="Google Shape;63;p5"/>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64" name="Google Shape;64;p5"/>
            <p:cNvGrpSpPr/>
            <p:nvPr/>
          </p:nvGrpSpPr>
          <p:grpSpPr>
            <a:xfrm flipH="1">
              <a:off x="5734850" y="4472723"/>
              <a:ext cx="2040837" cy="670795"/>
              <a:chOff x="1297954" y="330075"/>
              <a:chExt cx="5169293" cy="1699506"/>
            </a:xfrm>
          </p:grpSpPr>
          <p:sp>
            <p:nvSpPr>
              <p:cNvPr id="65" name="Google Shape;65;p5"/>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6" name="Google Shape;66;p5"/>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67" name="Google Shape;67;p5"/>
            <p:cNvGrpSpPr/>
            <p:nvPr/>
          </p:nvGrpSpPr>
          <p:grpSpPr>
            <a:xfrm flipH="1">
              <a:off x="5578209" y="4646738"/>
              <a:ext cx="2199863" cy="304563"/>
              <a:chOff x="-5827153" y="330075"/>
              <a:chExt cx="12276019" cy="1699569"/>
            </a:xfrm>
          </p:grpSpPr>
          <p:sp>
            <p:nvSpPr>
              <p:cNvPr id="68" name="Google Shape;68;p5"/>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9" name="Google Shape;69;p5"/>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grpSp>
        <p:nvGrpSpPr>
          <p:cNvPr id="70" name="Google Shape;70;p5"/>
          <p:cNvGrpSpPr/>
          <p:nvPr/>
        </p:nvGrpSpPr>
        <p:grpSpPr>
          <a:xfrm>
            <a:off x="-4" y="54"/>
            <a:ext cx="7072430" cy="1769753"/>
            <a:chOff x="-4" y="40"/>
            <a:chExt cx="7072430" cy="1327315"/>
          </a:xfrm>
        </p:grpSpPr>
        <p:sp>
          <p:nvSpPr>
            <p:cNvPr id="71" name="Google Shape;71;p5"/>
            <p:cNvSpPr/>
            <p:nvPr/>
          </p:nvSpPr>
          <p:spPr>
            <a:xfrm>
              <a:off x="6292649" y="126425"/>
              <a:ext cx="779700" cy="2598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nvGrpSpPr>
            <p:cNvPr id="72" name="Google Shape;72;p5"/>
            <p:cNvGrpSpPr/>
            <p:nvPr/>
          </p:nvGrpSpPr>
          <p:grpSpPr>
            <a:xfrm rot="10800000" flipH="1">
              <a:off x="3" y="40"/>
              <a:ext cx="6756168" cy="1327315"/>
              <a:chOff x="-2168138" y="330075"/>
              <a:chExt cx="8650663" cy="1699506"/>
            </a:xfrm>
          </p:grpSpPr>
          <p:sp>
            <p:nvSpPr>
              <p:cNvPr id="73" name="Google Shape;73;p5"/>
              <p:cNvSpPr/>
              <p:nvPr/>
            </p:nvSpPr>
            <p:spPr>
              <a:xfrm>
                <a:off x="-2168138" y="330081"/>
                <a:ext cx="69582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sp>
            <p:nvSpPr>
              <p:cNvPr id="74" name="Google Shape;74;p5"/>
              <p:cNvSpPr/>
              <p:nvPr/>
            </p:nvSpPr>
            <p:spPr>
              <a:xfrm>
                <a:off x="4783025"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nvGrpSpPr>
            <p:cNvPr id="75" name="Google Shape;75;p5"/>
            <p:cNvGrpSpPr/>
            <p:nvPr/>
          </p:nvGrpSpPr>
          <p:grpSpPr>
            <a:xfrm rot="10800000" flipH="1">
              <a:off x="-4" y="381007"/>
              <a:ext cx="7072430" cy="771744"/>
              <a:chOff x="-9092084" y="330075"/>
              <a:chExt cx="15574609" cy="1699501"/>
            </a:xfrm>
          </p:grpSpPr>
          <p:sp>
            <p:nvSpPr>
              <p:cNvPr id="76" name="Google Shape;76;p5"/>
              <p:cNvSpPr/>
              <p:nvPr/>
            </p:nvSpPr>
            <p:spPr>
              <a:xfrm>
                <a:off x="-9092084" y="330076"/>
                <a:ext cx="13882200" cy="1699500"/>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sp>
            <p:nvSpPr>
              <p:cNvPr id="77" name="Google Shape;77;p5"/>
              <p:cNvSpPr/>
              <p:nvPr/>
            </p:nvSpPr>
            <p:spPr>
              <a:xfrm>
                <a:off x="4783025"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sp>
        <p:nvSpPr>
          <p:cNvPr id="78" name="Google Shape;78;p5"/>
          <p:cNvSpPr txBox="1">
            <a:spLocks noGrp="1"/>
          </p:cNvSpPr>
          <p:nvPr>
            <p:ph type="title"/>
          </p:nvPr>
        </p:nvSpPr>
        <p:spPr>
          <a:xfrm>
            <a:off x="814275" y="523433"/>
            <a:ext cx="5492400" cy="10216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79" name="Google Shape;79;p5"/>
          <p:cNvSpPr txBox="1">
            <a:spLocks noGrp="1"/>
          </p:cNvSpPr>
          <p:nvPr>
            <p:ph type="body" idx="1"/>
          </p:nvPr>
        </p:nvSpPr>
        <p:spPr>
          <a:xfrm>
            <a:off x="814275" y="1769800"/>
            <a:ext cx="6132600" cy="4194000"/>
          </a:xfrm>
          <a:prstGeom prst="rect">
            <a:avLst/>
          </a:prstGeom>
        </p:spPr>
        <p:txBody>
          <a:bodyPr spcFirstLastPara="1" wrap="square" lIns="91425" tIns="91425" rIns="91425" bIns="91425" anchor="ctr" anchorCtr="0">
            <a:noAutofit/>
          </a:bodyPr>
          <a:lstStyle>
            <a:lvl1pPr marL="457200" lvl="0" indent="-381000">
              <a:spcBef>
                <a:spcPts val="600"/>
              </a:spcBef>
              <a:spcAft>
                <a:spcPts val="0"/>
              </a:spcAft>
              <a:buSzPts val="2400"/>
              <a:buChar char="▰"/>
              <a:defRPr/>
            </a:lvl1pPr>
            <a:lvl2pPr marL="914400" lvl="1" indent="-381000">
              <a:spcBef>
                <a:spcPts val="1000"/>
              </a:spcBef>
              <a:spcAft>
                <a:spcPts val="0"/>
              </a:spcAft>
              <a:buSzPts val="2400"/>
              <a:buChar char="▻"/>
              <a:defRPr/>
            </a:lvl2pPr>
            <a:lvl3pPr marL="1371600" lvl="2" indent="-381000">
              <a:spcBef>
                <a:spcPts val="1000"/>
              </a:spcBef>
              <a:spcAft>
                <a:spcPts val="0"/>
              </a:spcAft>
              <a:buSzPts val="2400"/>
              <a:buChar char="▻"/>
              <a:defRPr/>
            </a:lvl3pPr>
            <a:lvl4pPr marL="1828800" lvl="3" indent="-381000">
              <a:spcBef>
                <a:spcPts val="1000"/>
              </a:spcBef>
              <a:spcAft>
                <a:spcPts val="0"/>
              </a:spcAft>
              <a:buSzPts val="2400"/>
              <a:buChar char="▻"/>
              <a:defRPr/>
            </a:lvl4pPr>
            <a:lvl5pPr marL="2286000" lvl="4" indent="-381000">
              <a:spcBef>
                <a:spcPts val="1000"/>
              </a:spcBef>
              <a:spcAft>
                <a:spcPts val="0"/>
              </a:spcAft>
              <a:buSzPts val="2400"/>
              <a:buChar char="▻"/>
              <a:defRPr/>
            </a:lvl5pPr>
            <a:lvl6pPr marL="2743200" lvl="5" indent="-381000">
              <a:spcBef>
                <a:spcPts val="1000"/>
              </a:spcBef>
              <a:spcAft>
                <a:spcPts val="0"/>
              </a:spcAft>
              <a:buSzPts val="2400"/>
              <a:buChar char="▻"/>
              <a:defRPr/>
            </a:lvl6pPr>
            <a:lvl7pPr marL="3200400" lvl="6" indent="-381000">
              <a:spcBef>
                <a:spcPts val="1000"/>
              </a:spcBef>
              <a:spcAft>
                <a:spcPts val="0"/>
              </a:spcAft>
              <a:buSzPts val="2400"/>
              <a:buChar char="▻"/>
              <a:defRPr/>
            </a:lvl7pPr>
            <a:lvl8pPr marL="3657600" lvl="7" indent="-381000">
              <a:spcBef>
                <a:spcPts val="1000"/>
              </a:spcBef>
              <a:spcAft>
                <a:spcPts val="0"/>
              </a:spcAft>
              <a:buSzPts val="2400"/>
              <a:buChar char="▻"/>
              <a:defRPr/>
            </a:lvl8pPr>
            <a:lvl9pPr marL="4114800" lvl="8" indent="-381000">
              <a:spcBef>
                <a:spcPts val="1000"/>
              </a:spcBef>
              <a:spcAft>
                <a:spcPts val="1000"/>
              </a:spcAft>
              <a:buSzPts val="2400"/>
              <a:buChar char="▻"/>
              <a:defRPr/>
            </a:lvl9pPr>
          </a:lstStyle>
          <a:p>
            <a:endParaRPr/>
          </a:p>
        </p:txBody>
      </p:sp>
      <p:sp>
        <p:nvSpPr>
          <p:cNvPr id="80" name="Google Shape;80;p5"/>
          <p:cNvSpPr txBox="1">
            <a:spLocks noGrp="1"/>
          </p:cNvSpPr>
          <p:nvPr>
            <p:ph type="sldNum" idx="12"/>
          </p:nvPr>
        </p:nvSpPr>
        <p:spPr>
          <a:xfrm>
            <a:off x="7618000" y="6182000"/>
            <a:ext cx="14874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378539706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24"/>
        <p:cNvGrpSpPr/>
        <p:nvPr/>
      </p:nvGrpSpPr>
      <p:grpSpPr>
        <a:xfrm>
          <a:off x="0" y="0"/>
          <a:ext cx="0" cy="0"/>
          <a:chOff x="0" y="0"/>
          <a:chExt cx="0" cy="0"/>
        </a:xfrm>
      </p:grpSpPr>
      <p:grpSp>
        <p:nvGrpSpPr>
          <p:cNvPr id="125" name="Google Shape;125;p8"/>
          <p:cNvGrpSpPr/>
          <p:nvPr/>
        </p:nvGrpSpPr>
        <p:grpSpPr>
          <a:xfrm>
            <a:off x="-4" y="54"/>
            <a:ext cx="7072430" cy="1769753"/>
            <a:chOff x="-4" y="40"/>
            <a:chExt cx="7072430" cy="1327315"/>
          </a:xfrm>
        </p:grpSpPr>
        <p:sp>
          <p:nvSpPr>
            <p:cNvPr id="126" name="Google Shape;126;p8"/>
            <p:cNvSpPr/>
            <p:nvPr/>
          </p:nvSpPr>
          <p:spPr>
            <a:xfrm>
              <a:off x="6292649" y="126425"/>
              <a:ext cx="779700" cy="2598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nvGrpSpPr>
            <p:cNvPr id="127" name="Google Shape;127;p8"/>
            <p:cNvGrpSpPr/>
            <p:nvPr/>
          </p:nvGrpSpPr>
          <p:grpSpPr>
            <a:xfrm rot="10800000" flipH="1">
              <a:off x="3" y="40"/>
              <a:ext cx="6756168" cy="1327315"/>
              <a:chOff x="-2168138" y="330075"/>
              <a:chExt cx="8650663" cy="1699506"/>
            </a:xfrm>
          </p:grpSpPr>
          <p:sp>
            <p:nvSpPr>
              <p:cNvPr id="128" name="Google Shape;128;p8"/>
              <p:cNvSpPr/>
              <p:nvPr/>
            </p:nvSpPr>
            <p:spPr>
              <a:xfrm>
                <a:off x="-2168138" y="330081"/>
                <a:ext cx="69582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sp>
            <p:nvSpPr>
              <p:cNvPr id="129" name="Google Shape;129;p8"/>
              <p:cNvSpPr/>
              <p:nvPr/>
            </p:nvSpPr>
            <p:spPr>
              <a:xfrm>
                <a:off x="4783025"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nvGrpSpPr>
            <p:cNvPr id="130" name="Google Shape;130;p8"/>
            <p:cNvGrpSpPr/>
            <p:nvPr/>
          </p:nvGrpSpPr>
          <p:grpSpPr>
            <a:xfrm rot="10800000" flipH="1">
              <a:off x="-4" y="381007"/>
              <a:ext cx="7072430" cy="771744"/>
              <a:chOff x="-9092084" y="330075"/>
              <a:chExt cx="15574609" cy="1699501"/>
            </a:xfrm>
          </p:grpSpPr>
          <p:sp>
            <p:nvSpPr>
              <p:cNvPr id="131" name="Google Shape;131;p8"/>
              <p:cNvSpPr/>
              <p:nvPr/>
            </p:nvSpPr>
            <p:spPr>
              <a:xfrm>
                <a:off x="-9092084" y="330076"/>
                <a:ext cx="13882200" cy="1699500"/>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sp>
            <p:nvSpPr>
              <p:cNvPr id="132" name="Google Shape;132;p8"/>
              <p:cNvSpPr/>
              <p:nvPr/>
            </p:nvSpPr>
            <p:spPr>
              <a:xfrm>
                <a:off x="4783025"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latin typeface="Arvo"/>
                  <a:ea typeface="Arvo"/>
                  <a:cs typeface="Arvo"/>
                  <a:sym typeface="Arvo"/>
                </a:endParaRPr>
              </a:p>
            </p:txBody>
          </p:sp>
        </p:grpSp>
      </p:grpSp>
      <p:grpSp>
        <p:nvGrpSpPr>
          <p:cNvPr id="133" name="Google Shape;133;p8"/>
          <p:cNvGrpSpPr/>
          <p:nvPr/>
        </p:nvGrpSpPr>
        <p:grpSpPr>
          <a:xfrm>
            <a:off x="6946842" y="5963632"/>
            <a:ext cx="2202830" cy="894393"/>
            <a:chOff x="5575242" y="4472723"/>
            <a:chExt cx="2202830" cy="670795"/>
          </a:xfrm>
        </p:grpSpPr>
        <p:sp>
          <p:nvSpPr>
            <p:cNvPr id="134" name="Google Shape;134;p8"/>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135" name="Google Shape;135;p8"/>
            <p:cNvGrpSpPr/>
            <p:nvPr/>
          </p:nvGrpSpPr>
          <p:grpSpPr>
            <a:xfrm flipH="1">
              <a:off x="5734850" y="4472723"/>
              <a:ext cx="2040837" cy="670795"/>
              <a:chOff x="1297954" y="330075"/>
              <a:chExt cx="5169293" cy="1699506"/>
            </a:xfrm>
          </p:grpSpPr>
          <p:sp>
            <p:nvSpPr>
              <p:cNvPr id="136" name="Google Shape;136;p8"/>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37" name="Google Shape;137;p8"/>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38" name="Google Shape;138;p8"/>
            <p:cNvGrpSpPr/>
            <p:nvPr/>
          </p:nvGrpSpPr>
          <p:grpSpPr>
            <a:xfrm flipH="1">
              <a:off x="5578209" y="4646738"/>
              <a:ext cx="2199863" cy="304563"/>
              <a:chOff x="-5827153" y="330075"/>
              <a:chExt cx="12276019" cy="1699569"/>
            </a:xfrm>
          </p:grpSpPr>
          <p:sp>
            <p:nvSpPr>
              <p:cNvPr id="139" name="Google Shape;139;p8"/>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40" name="Google Shape;140;p8"/>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sp>
        <p:nvSpPr>
          <p:cNvPr id="141" name="Google Shape;141;p8"/>
          <p:cNvSpPr txBox="1">
            <a:spLocks noGrp="1"/>
          </p:cNvSpPr>
          <p:nvPr>
            <p:ph type="title"/>
          </p:nvPr>
        </p:nvSpPr>
        <p:spPr>
          <a:xfrm>
            <a:off x="814275" y="523433"/>
            <a:ext cx="5258400" cy="10216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142" name="Google Shape;142;p8"/>
          <p:cNvSpPr txBox="1">
            <a:spLocks noGrp="1"/>
          </p:cNvSpPr>
          <p:nvPr>
            <p:ph type="sldNum" idx="12"/>
          </p:nvPr>
        </p:nvSpPr>
        <p:spPr>
          <a:xfrm>
            <a:off x="7618000" y="6182000"/>
            <a:ext cx="14874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178344068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2"/>
        <p:cNvGrpSpPr/>
        <p:nvPr/>
      </p:nvGrpSpPr>
      <p:grpSpPr>
        <a:xfrm>
          <a:off x="0" y="0"/>
          <a:ext cx="0" cy="0"/>
          <a:chOff x="0" y="0"/>
          <a:chExt cx="0" cy="0"/>
        </a:xfrm>
      </p:grpSpPr>
      <p:grpSp>
        <p:nvGrpSpPr>
          <p:cNvPr id="163" name="Google Shape;163;p10"/>
          <p:cNvGrpSpPr/>
          <p:nvPr/>
        </p:nvGrpSpPr>
        <p:grpSpPr>
          <a:xfrm rot="10800000">
            <a:off x="-8" y="-2"/>
            <a:ext cx="2202830" cy="894393"/>
            <a:chOff x="5575242" y="4472723"/>
            <a:chExt cx="2202830" cy="670795"/>
          </a:xfrm>
        </p:grpSpPr>
        <p:sp>
          <p:nvSpPr>
            <p:cNvPr id="164" name="Google Shape;164;p10"/>
            <p:cNvSpPr/>
            <p:nvPr/>
          </p:nvSpPr>
          <p:spPr>
            <a:xfrm rot="10800000">
              <a:off x="5575242" y="4948334"/>
              <a:ext cx="394200" cy="1314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165" name="Google Shape;165;p10"/>
            <p:cNvGrpSpPr/>
            <p:nvPr/>
          </p:nvGrpSpPr>
          <p:grpSpPr>
            <a:xfrm flipH="1">
              <a:off x="5734850" y="4472723"/>
              <a:ext cx="2040837" cy="670795"/>
              <a:chOff x="1297954" y="330075"/>
              <a:chExt cx="5169293" cy="1699506"/>
            </a:xfrm>
          </p:grpSpPr>
          <p:sp>
            <p:nvSpPr>
              <p:cNvPr id="166" name="Google Shape;166;p10"/>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67" name="Google Shape;167;p10"/>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68" name="Google Shape;168;p10"/>
            <p:cNvGrpSpPr/>
            <p:nvPr/>
          </p:nvGrpSpPr>
          <p:grpSpPr>
            <a:xfrm flipH="1">
              <a:off x="5578209" y="4646738"/>
              <a:ext cx="2199863" cy="304563"/>
              <a:chOff x="-5827153" y="330075"/>
              <a:chExt cx="12276019" cy="1699569"/>
            </a:xfrm>
          </p:grpSpPr>
          <p:sp>
            <p:nvSpPr>
              <p:cNvPr id="169" name="Google Shape;169;p10"/>
              <p:cNvSpPr/>
              <p:nvPr/>
            </p:nvSpPr>
            <p:spPr>
              <a:xfrm>
                <a:off x="-5827153" y="330144"/>
                <a:ext cx="10612200" cy="1699500"/>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70" name="Google Shape;170;p10"/>
              <p:cNvSpPr/>
              <p:nvPr/>
            </p:nvSpPr>
            <p:spPr>
              <a:xfrm>
                <a:off x="4749366"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grpSp>
        <p:nvGrpSpPr>
          <p:cNvPr id="171" name="Google Shape;171;p10"/>
          <p:cNvGrpSpPr/>
          <p:nvPr/>
        </p:nvGrpSpPr>
        <p:grpSpPr>
          <a:xfrm>
            <a:off x="6946842" y="5963632"/>
            <a:ext cx="2202830" cy="894393"/>
            <a:chOff x="5575242" y="4472723"/>
            <a:chExt cx="2202830" cy="670795"/>
          </a:xfrm>
        </p:grpSpPr>
        <p:sp>
          <p:nvSpPr>
            <p:cNvPr id="172" name="Google Shape;172;p10"/>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nvGrpSpPr>
            <p:cNvPr id="173" name="Google Shape;173;p10"/>
            <p:cNvGrpSpPr/>
            <p:nvPr/>
          </p:nvGrpSpPr>
          <p:grpSpPr>
            <a:xfrm flipH="1">
              <a:off x="5734850" y="4472723"/>
              <a:ext cx="2040837" cy="670795"/>
              <a:chOff x="1297954" y="330075"/>
              <a:chExt cx="5169293" cy="1699506"/>
            </a:xfrm>
          </p:grpSpPr>
          <p:sp>
            <p:nvSpPr>
              <p:cNvPr id="174" name="Google Shape;174;p10"/>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75" name="Google Shape;175;p10"/>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76" name="Google Shape;176;p10"/>
            <p:cNvGrpSpPr/>
            <p:nvPr/>
          </p:nvGrpSpPr>
          <p:grpSpPr>
            <a:xfrm flipH="1">
              <a:off x="5578209" y="4646738"/>
              <a:ext cx="2199863" cy="304563"/>
              <a:chOff x="-5827153" y="330075"/>
              <a:chExt cx="12276019" cy="1699569"/>
            </a:xfrm>
          </p:grpSpPr>
          <p:sp>
            <p:nvSpPr>
              <p:cNvPr id="177" name="Google Shape;177;p10"/>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78" name="Google Shape;178;p10"/>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sp>
        <p:nvSpPr>
          <p:cNvPr id="179" name="Google Shape;179;p10"/>
          <p:cNvSpPr txBox="1">
            <a:spLocks noGrp="1"/>
          </p:cNvSpPr>
          <p:nvPr>
            <p:ph type="sldNum" idx="12"/>
          </p:nvPr>
        </p:nvSpPr>
        <p:spPr>
          <a:xfrm>
            <a:off x="7618000" y="6182000"/>
            <a:ext cx="14874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1436633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13.03.2021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p>
            <a:r>
              <a:rPr kumimoji="0" lang="ru-RU"/>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48408142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495374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1334601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56318631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540775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3962880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59357165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17188978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013489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75025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1"/>
            <a:ext cx="8229600" cy="1143000"/>
          </a:xfrm>
        </p:spPr>
        <p:txBody>
          <a:bodyPr anchor="ctr"/>
          <a:lstStyle>
            <a:lvl1pPr>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4645033"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Содержимое 4"/>
          <p:cNvSpPr>
            <a:spLocks noGrp="1"/>
          </p:cNvSpPr>
          <p:nvPr>
            <p:ph sz="quarter" idx="2"/>
          </p:nvPr>
        </p:nvSpPr>
        <p:spPr>
          <a:xfrm>
            <a:off x="457200" y="1444297"/>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4645033" y="1444297"/>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13.03.2021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1809489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11216319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8507076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74005816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85274772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28369072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14357696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77280599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11740305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875009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13.03.2021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p>
            <a:r>
              <a:rPr kumimoji="0" lang="ru-RU"/>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90209960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24119826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0180543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57649769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2552797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06730430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1298643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24007192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93711185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416490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13.03.2021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8484152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6085640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86511265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91322660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49379920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3525642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55936453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03425230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5683645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705117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a:t>Образец заголовка</a:t>
            </a:r>
            <a:endParaRPr kumimoji="0" lang="en-US"/>
          </a:p>
        </p:txBody>
      </p:sp>
      <p:sp>
        <p:nvSpPr>
          <p:cNvPr id="3" name="Текст 2"/>
          <p:cNvSpPr>
            <a:spLocks noGrp="1"/>
          </p:cNvSpPr>
          <p:nvPr>
            <p:ph type="body" idx="2"/>
          </p:nvPr>
        </p:nvSpPr>
        <p:spPr>
          <a:xfrm>
            <a:off x="4419600" y="5355103"/>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p>
            <a:fld id="{5B106E36-FD25-4E2D-B0AA-010F637433A0}" type="datetimeFigureOut">
              <a:rPr lang="ru-RU" smtClean="0"/>
              <a:pPr/>
              <a:t>13.03.2021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1026057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46247150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8311852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92532991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10557054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054004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1844939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61800413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85786403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361819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13.03.2021</a:t>
            </a:fld>
            <a:endParaRPr lang="ru-RU"/>
          </a:p>
        </p:txBody>
      </p:sp>
      <p:sp>
        <p:nvSpPr>
          <p:cNvPr id="6" name="Нижний колонтитул 5"/>
          <p:cNvSpPr>
            <a:spLocks noGrp="1"/>
          </p:cNvSpPr>
          <p:nvPr>
            <p:ph type="ftr" sz="quarter" idx="11"/>
          </p:nvPr>
        </p:nvSpPr>
        <p:spPr>
          <a:xfrm>
            <a:off x="4380083"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a:t>Образец заголовка</a:t>
            </a:r>
            <a:endParaRPr kumimoji="0" lang="en-US"/>
          </a:p>
        </p:txBody>
      </p:sp>
      <p:sp>
        <p:nvSpPr>
          <p:cNvPr id="8" name="Полилиния 7"/>
          <p:cNvSpPr>
            <a:spLocks/>
          </p:cNvSpPr>
          <p:nvPr/>
        </p:nvSpPr>
        <p:spPr bwMode="auto">
          <a:xfrm>
            <a:off x="716439" y="5002039"/>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ый треугольник 9"/>
          <p:cNvSpPr>
            <a:spLocks/>
          </p:cNvSpPr>
          <p:nvPr/>
        </p:nvSpPr>
        <p:spPr bwMode="auto">
          <a:xfrm>
            <a:off x="-6042" y="5791255"/>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Прямая соединительная линия 10"/>
          <p:cNvCxnSpPr/>
          <p:nvPr/>
        </p:nvCxnSpPr>
        <p:spPr>
          <a:xfrm>
            <a:off x="-9237" y="5787785"/>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65470066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196090666"/>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11046663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09481032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94700714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2966639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16062900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3662321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45562298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74484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5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theme" Target="../theme/theme10.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69.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theme" Target="../theme/theme11.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80.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theme" Target="../theme/theme12.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91.xml"/><Relationship Id="rId3" Type="http://schemas.openxmlformats.org/officeDocument/2006/relationships/slideLayout" Target="../slideLayouts/slideLayout86.xml"/><Relationship Id="rId7" Type="http://schemas.openxmlformats.org/officeDocument/2006/relationships/slideLayout" Target="../slideLayouts/slideLayout90.xml"/><Relationship Id="rId12" Type="http://schemas.openxmlformats.org/officeDocument/2006/relationships/theme" Target="../theme/theme13.xml"/><Relationship Id="rId2" Type="http://schemas.openxmlformats.org/officeDocument/2006/relationships/slideLayout" Target="../slideLayouts/slideLayout85.xml"/><Relationship Id="rId1" Type="http://schemas.openxmlformats.org/officeDocument/2006/relationships/slideLayout" Target="../slideLayouts/slideLayout84.xml"/><Relationship Id="rId6" Type="http://schemas.openxmlformats.org/officeDocument/2006/relationships/slideLayout" Target="../slideLayouts/slideLayout89.xml"/><Relationship Id="rId11" Type="http://schemas.openxmlformats.org/officeDocument/2006/relationships/slideLayout" Target="../slideLayouts/slideLayout94.xml"/><Relationship Id="rId5" Type="http://schemas.openxmlformats.org/officeDocument/2006/relationships/slideLayout" Target="../slideLayouts/slideLayout88.xml"/><Relationship Id="rId10" Type="http://schemas.openxmlformats.org/officeDocument/2006/relationships/slideLayout" Target="../slideLayouts/slideLayout93.xml"/><Relationship Id="rId4" Type="http://schemas.openxmlformats.org/officeDocument/2006/relationships/slideLayout" Target="../slideLayouts/slideLayout87.xml"/><Relationship Id="rId9" Type="http://schemas.openxmlformats.org/officeDocument/2006/relationships/slideLayout" Target="../slideLayouts/slideLayout92.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02.xml"/><Relationship Id="rId3" Type="http://schemas.openxmlformats.org/officeDocument/2006/relationships/slideLayout" Target="../slideLayouts/slideLayout97.xml"/><Relationship Id="rId7" Type="http://schemas.openxmlformats.org/officeDocument/2006/relationships/slideLayout" Target="../slideLayouts/slideLayout101.xml"/><Relationship Id="rId12" Type="http://schemas.openxmlformats.org/officeDocument/2006/relationships/theme" Target="../theme/theme14.xml"/><Relationship Id="rId2" Type="http://schemas.openxmlformats.org/officeDocument/2006/relationships/slideLayout" Target="../slideLayouts/slideLayout96.xml"/><Relationship Id="rId1" Type="http://schemas.openxmlformats.org/officeDocument/2006/relationships/slideLayout" Target="../slideLayouts/slideLayout95.xml"/><Relationship Id="rId6" Type="http://schemas.openxmlformats.org/officeDocument/2006/relationships/slideLayout" Target="../slideLayouts/slideLayout100.xml"/><Relationship Id="rId11" Type="http://schemas.openxmlformats.org/officeDocument/2006/relationships/slideLayout" Target="../slideLayouts/slideLayout105.xml"/><Relationship Id="rId5" Type="http://schemas.openxmlformats.org/officeDocument/2006/relationships/slideLayout" Target="../slideLayouts/slideLayout99.xml"/><Relationship Id="rId10" Type="http://schemas.openxmlformats.org/officeDocument/2006/relationships/slideLayout" Target="../slideLayouts/slideLayout104.xml"/><Relationship Id="rId4" Type="http://schemas.openxmlformats.org/officeDocument/2006/relationships/slideLayout" Target="../slideLayouts/slideLayout98.xml"/><Relationship Id="rId9" Type="http://schemas.openxmlformats.org/officeDocument/2006/relationships/slideLayout" Target="../slideLayouts/slideLayout103.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theme" Target="../theme/theme3.xml"/><Relationship Id="rId4" Type="http://schemas.openxmlformats.org/officeDocument/2006/relationships/slideLayout" Target="../slideLayouts/slideLayout19.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5" Type="http://schemas.openxmlformats.org/officeDocument/2006/relationships/theme" Target="../theme/theme4.xml"/><Relationship Id="rId4" Type="http://schemas.openxmlformats.org/officeDocument/2006/relationships/slideLayout" Target="../slideLayouts/slideLayout23.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slideLayout" Target="../slideLayouts/slideLayout25.xml"/><Relationship Id="rId1" Type="http://schemas.openxmlformats.org/officeDocument/2006/relationships/slideLayout" Target="../slideLayouts/slideLayout24.xml"/><Relationship Id="rId5" Type="http://schemas.openxmlformats.org/officeDocument/2006/relationships/theme" Target="../theme/theme5.xml"/><Relationship Id="rId4" Type="http://schemas.openxmlformats.org/officeDocument/2006/relationships/slideLayout" Target="../slideLayouts/slideLayout27.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theme" Target="../theme/theme6.xml"/><Relationship Id="rId4" Type="http://schemas.openxmlformats.org/officeDocument/2006/relationships/slideLayout" Target="../slideLayouts/slideLayout31.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3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5" Type="http://schemas.openxmlformats.org/officeDocument/2006/relationships/theme" Target="../theme/theme7.xml"/><Relationship Id="rId4" Type="http://schemas.openxmlformats.org/officeDocument/2006/relationships/slideLayout" Target="../slideLayouts/slideLayout35.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38.xml"/><Relationship Id="rId2" Type="http://schemas.openxmlformats.org/officeDocument/2006/relationships/slideLayout" Target="../slideLayouts/slideLayout37.xml"/><Relationship Id="rId1" Type="http://schemas.openxmlformats.org/officeDocument/2006/relationships/slideLayout" Target="../slideLayouts/slideLayout36.xml"/><Relationship Id="rId5" Type="http://schemas.openxmlformats.org/officeDocument/2006/relationships/theme" Target="../theme/theme8.xml"/><Relationship Id="rId4" Type="http://schemas.openxmlformats.org/officeDocument/2006/relationships/slideLayout" Target="../slideLayouts/slideLayout39.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theme" Target="../theme/theme9.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9" y="5002039"/>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оугольный треугольник 13"/>
          <p:cNvSpPr>
            <a:spLocks/>
          </p:cNvSpPr>
          <p:nvPr/>
        </p:nvSpPr>
        <p:spPr bwMode="auto">
          <a:xfrm>
            <a:off x="-6042" y="5791255"/>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Прямая соединительная линия 14"/>
          <p:cNvCxnSpPr/>
          <p:nvPr/>
        </p:nvCxnSpPr>
        <p:spPr>
          <a:xfrm>
            <a:off x="-9237" y="5787785"/>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9"/>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ru-RU"/>
              <a:t>Образец заголовка</a:t>
            </a:r>
            <a:endParaRPr kumimoji="0" lang="en-US"/>
          </a:p>
        </p:txBody>
      </p:sp>
      <p:sp>
        <p:nvSpPr>
          <p:cNvPr id="30" name="Текст 29"/>
          <p:cNvSpPr>
            <a:spLocks noGrp="1"/>
          </p:cNvSpPr>
          <p:nvPr>
            <p:ph type="body" idx="1"/>
          </p:nvPr>
        </p:nvSpPr>
        <p:spPr>
          <a:xfrm>
            <a:off x="457200" y="1481329"/>
            <a:ext cx="8229600" cy="4525963"/>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13.03.2021</a:t>
            </a:fld>
            <a:endParaRPr lang="ru-RU"/>
          </a:p>
        </p:txBody>
      </p:sp>
      <p:sp>
        <p:nvSpPr>
          <p:cNvPr id="22" name="Нижний колонтитул 21"/>
          <p:cNvSpPr>
            <a:spLocks noGrp="1"/>
          </p:cNvSpPr>
          <p:nvPr>
            <p:ph type="ftr" sz="quarter" idx="3"/>
          </p:nvPr>
        </p:nvSpPr>
        <p:spPr>
          <a:xfrm>
            <a:off x="4380083"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984106914"/>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19371260"/>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79909241"/>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28221049"/>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938836535"/>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14275" y="523433"/>
            <a:ext cx="5258400" cy="10216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1pPr>
            <a:lvl2pPr lvl="1">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2pPr>
            <a:lvl3pPr lvl="2">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3pPr>
            <a:lvl4pPr lvl="3">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4pPr>
            <a:lvl5pPr lvl="4">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5pPr>
            <a:lvl6pPr lvl="5">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6pPr>
            <a:lvl7pPr lvl="6">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7pPr>
            <a:lvl8pPr lvl="7">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8pPr>
            <a:lvl9pPr lvl="8">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9pPr>
          </a:lstStyle>
          <a:p>
            <a:endParaRPr/>
          </a:p>
        </p:txBody>
      </p:sp>
      <p:sp>
        <p:nvSpPr>
          <p:cNvPr id="7" name="Google Shape;7;p1"/>
          <p:cNvSpPr txBox="1">
            <a:spLocks noGrp="1"/>
          </p:cNvSpPr>
          <p:nvPr>
            <p:ph type="body" idx="1"/>
          </p:nvPr>
        </p:nvSpPr>
        <p:spPr>
          <a:xfrm>
            <a:off x="814275" y="1769800"/>
            <a:ext cx="6132600" cy="4194000"/>
          </a:xfrm>
          <a:prstGeom prst="rect">
            <a:avLst/>
          </a:prstGeom>
          <a:noFill/>
          <a:ln>
            <a:noFill/>
          </a:ln>
        </p:spPr>
        <p:txBody>
          <a:bodyPr spcFirstLastPara="1" wrap="square" lIns="91425" tIns="91425" rIns="91425" bIns="91425" anchor="ctr" anchorCtr="0">
            <a:noAutofit/>
          </a:bodyPr>
          <a:lstStyle>
            <a:lvl1pPr marL="457200" lvl="0" indent="-381000">
              <a:spcBef>
                <a:spcPts val="6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1pPr>
            <a:lvl2pPr marL="914400" lvl="1"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2pPr>
            <a:lvl3pPr marL="1371600" lvl="2"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3pPr>
            <a:lvl4pPr marL="1828800" lvl="3"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4pPr>
            <a:lvl5pPr marL="2286000" lvl="4"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5pPr>
            <a:lvl6pPr marL="2743200" lvl="5"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6pPr>
            <a:lvl7pPr marL="3200400" lvl="6"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7pPr>
            <a:lvl8pPr marL="3657600" lvl="7"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8pPr>
            <a:lvl9pPr marL="4114800" lvl="8" indent="-381000">
              <a:spcBef>
                <a:spcPts val="1000"/>
              </a:spcBef>
              <a:spcAft>
                <a:spcPts val="100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9pPr>
          </a:lstStyle>
          <a:p>
            <a:endParaRPr/>
          </a:p>
        </p:txBody>
      </p:sp>
      <p:sp>
        <p:nvSpPr>
          <p:cNvPr id="8" name="Google Shape;8;p1"/>
          <p:cNvSpPr txBox="1">
            <a:spLocks noGrp="1"/>
          </p:cNvSpPr>
          <p:nvPr>
            <p:ph type="sldNum" idx="12"/>
          </p:nvPr>
        </p:nvSpPr>
        <p:spPr>
          <a:xfrm>
            <a:off x="7618000" y="6182000"/>
            <a:ext cx="1487400" cy="420800"/>
          </a:xfrm>
          <a:prstGeom prst="rect">
            <a:avLst/>
          </a:prstGeom>
          <a:noFill/>
          <a:ln>
            <a:noFill/>
          </a:ln>
        </p:spPr>
        <p:txBody>
          <a:bodyPr spcFirstLastPara="1" wrap="square" lIns="91425" tIns="91425" rIns="91425" bIns="91425" anchor="ctr" anchorCtr="0">
            <a:noAutofit/>
          </a:bodyPr>
          <a:lstStyle>
            <a:lvl1pPr lvl="0" algn="r">
              <a:buNone/>
              <a:defRPr sz="1200" b="1">
                <a:solidFill>
                  <a:schemeClr val="lt1"/>
                </a:solidFill>
                <a:latin typeface="Roboto Condensed"/>
                <a:ea typeface="Roboto Condensed"/>
                <a:cs typeface="Roboto Condensed"/>
                <a:sym typeface="Roboto Condensed"/>
              </a:defRPr>
            </a:lvl1pPr>
            <a:lvl2pPr lvl="1" algn="r">
              <a:buNone/>
              <a:defRPr sz="1200" b="1">
                <a:solidFill>
                  <a:schemeClr val="lt1"/>
                </a:solidFill>
                <a:latin typeface="Roboto Condensed"/>
                <a:ea typeface="Roboto Condensed"/>
                <a:cs typeface="Roboto Condensed"/>
                <a:sym typeface="Roboto Condensed"/>
              </a:defRPr>
            </a:lvl2pPr>
            <a:lvl3pPr lvl="2" algn="r">
              <a:buNone/>
              <a:defRPr sz="1200" b="1">
                <a:solidFill>
                  <a:schemeClr val="lt1"/>
                </a:solidFill>
                <a:latin typeface="Roboto Condensed"/>
                <a:ea typeface="Roboto Condensed"/>
                <a:cs typeface="Roboto Condensed"/>
                <a:sym typeface="Roboto Condensed"/>
              </a:defRPr>
            </a:lvl3pPr>
            <a:lvl4pPr lvl="3" algn="r">
              <a:buNone/>
              <a:defRPr sz="1200" b="1">
                <a:solidFill>
                  <a:schemeClr val="lt1"/>
                </a:solidFill>
                <a:latin typeface="Roboto Condensed"/>
                <a:ea typeface="Roboto Condensed"/>
                <a:cs typeface="Roboto Condensed"/>
                <a:sym typeface="Roboto Condensed"/>
              </a:defRPr>
            </a:lvl4pPr>
            <a:lvl5pPr lvl="4" algn="r">
              <a:buNone/>
              <a:defRPr sz="1200" b="1">
                <a:solidFill>
                  <a:schemeClr val="lt1"/>
                </a:solidFill>
                <a:latin typeface="Roboto Condensed"/>
                <a:ea typeface="Roboto Condensed"/>
                <a:cs typeface="Roboto Condensed"/>
                <a:sym typeface="Roboto Condensed"/>
              </a:defRPr>
            </a:lvl5pPr>
            <a:lvl6pPr lvl="5" algn="r">
              <a:buNone/>
              <a:defRPr sz="1200" b="1">
                <a:solidFill>
                  <a:schemeClr val="lt1"/>
                </a:solidFill>
                <a:latin typeface="Roboto Condensed"/>
                <a:ea typeface="Roboto Condensed"/>
                <a:cs typeface="Roboto Condensed"/>
                <a:sym typeface="Roboto Condensed"/>
              </a:defRPr>
            </a:lvl6pPr>
            <a:lvl7pPr lvl="6" algn="r">
              <a:buNone/>
              <a:defRPr sz="1200" b="1">
                <a:solidFill>
                  <a:schemeClr val="lt1"/>
                </a:solidFill>
                <a:latin typeface="Roboto Condensed"/>
                <a:ea typeface="Roboto Condensed"/>
                <a:cs typeface="Roboto Condensed"/>
                <a:sym typeface="Roboto Condensed"/>
              </a:defRPr>
            </a:lvl7pPr>
            <a:lvl8pPr lvl="7" algn="r">
              <a:buNone/>
              <a:defRPr sz="1200" b="1">
                <a:solidFill>
                  <a:schemeClr val="lt1"/>
                </a:solidFill>
                <a:latin typeface="Roboto Condensed"/>
                <a:ea typeface="Roboto Condensed"/>
                <a:cs typeface="Roboto Condensed"/>
                <a:sym typeface="Roboto Condensed"/>
              </a:defRPr>
            </a:lvl8pPr>
            <a:lvl9pPr lvl="8" algn="r">
              <a:buNone/>
              <a:defRPr sz="1200" b="1">
                <a:solidFill>
                  <a:schemeClr val="lt1"/>
                </a:solidFill>
                <a:latin typeface="Roboto Condensed"/>
                <a:ea typeface="Roboto Condensed"/>
                <a:cs typeface="Roboto Condensed"/>
                <a:sym typeface="Roboto Condensed"/>
              </a:defRPr>
            </a:lvl9pPr>
          </a:lstStyle>
          <a:p>
            <a:pPr>
              <a:buClr>
                <a:srgbClr val="000000"/>
              </a:buClr>
              <a:buFont typeface="Arial"/>
              <a:buNone/>
            </a:pPr>
            <a:fld id="{00000000-1234-1234-1234-123412341234}" type="slidenum">
              <a:rPr lang="en" kern="0">
                <a:solidFill>
                  <a:srgbClr val="FFFFFF"/>
                </a:solidFill>
              </a:rPr>
              <a:pPr>
                <a:buClr>
                  <a:srgbClr val="000000"/>
                </a:buClr>
                <a:buFont typeface="Arial"/>
                <a:buNone/>
              </a:pPr>
              <a:t>‹#›</a:t>
            </a:fld>
            <a:endParaRPr kern="0">
              <a:solidFill>
                <a:srgbClr val="FFFFFF"/>
              </a:solidFill>
            </a:endParaRPr>
          </a:p>
        </p:txBody>
      </p:sp>
    </p:spTree>
    <p:extLst>
      <p:ext uri="{BB962C8B-B14F-4D97-AF65-F5344CB8AC3E}">
        <p14:creationId xmlns:p14="http://schemas.microsoft.com/office/powerpoint/2010/main" val="2250403151"/>
      </p:ext>
    </p:extLst>
  </p:cSld>
  <p:clrMap bg1="lt1" tx1="dk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14275" y="523433"/>
            <a:ext cx="5258400" cy="10216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1pPr>
            <a:lvl2pPr lvl="1">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2pPr>
            <a:lvl3pPr lvl="2">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3pPr>
            <a:lvl4pPr lvl="3">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4pPr>
            <a:lvl5pPr lvl="4">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5pPr>
            <a:lvl6pPr lvl="5">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6pPr>
            <a:lvl7pPr lvl="6">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7pPr>
            <a:lvl8pPr lvl="7">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8pPr>
            <a:lvl9pPr lvl="8">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9pPr>
          </a:lstStyle>
          <a:p>
            <a:endParaRPr/>
          </a:p>
        </p:txBody>
      </p:sp>
      <p:sp>
        <p:nvSpPr>
          <p:cNvPr id="7" name="Google Shape;7;p1"/>
          <p:cNvSpPr txBox="1">
            <a:spLocks noGrp="1"/>
          </p:cNvSpPr>
          <p:nvPr>
            <p:ph type="body" idx="1"/>
          </p:nvPr>
        </p:nvSpPr>
        <p:spPr>
          <a:xfrm>
            <a:off x="814275" y="1769800"/>
            <a:ext cx="6132600" cy="4194000"/>
          </a:xfrm>
          <a:prstGeom prst="rect">
            <a:avLst/>
          </a:prstGeom>
          <a:noFill/>
          <a:ln>
            <a:noFill/>
          </a:ln>
        </p:spPr>
        <p:txBody>
          <a:bodyPr spcFirstLastPara="1" wrap="square" lIns="91425" tIns="91425" rIns="91425" bIns="91425" anchor="ctr" anchorCtr="0">
            <a:noAutofit/>
          </a:bodyPr>
          <a:lstStyle>
            <a:lvl1pPr marL="457200" lvl="0" indent="-381000">
              <a:spcBef>
                <a:spcPts val="6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1pPr>
            <a:lvl2pPr marL="914400" lvl="1"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2pPr>
            <a:lvl3pPr marL="1371600" lvl="2"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3pPr>
            <a:lvl4pPr marL="1828800" lvl="3"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4pPr>
            <a:lvl5pPr marL="2286000" lvl="4"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5pPr>
            <a:lvl6pPr marL="2743200" lvl="5"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6pPr>
            <a:lvl7pPr marL="3200400" lvl="6"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7pPr>
            <a:lvl8pPr marL="3657600" lvl="7"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8pPr>
            <a:lvl9pPr marL="4114800" lvl="8" indent="-381000">
              <a:spcBef>
                <a:spcPts val="1000"/>
              </a:spcBef>
              <a:spcAft>
                <a:spcPts val="100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9pPr>
          </a:lstStyle>
          <a:p>
            <a:endParaRPr/>
          </a:p>
        </p:txBody>
      </p:sp>
      <p:sp>
        <p:nvSpPr>
          <p:cNvPr id="8" name="Google Shape;8;p1"/>
          <p:cNvSpPr txBox="1">
            <a:spLocks noGrp="1"/>
          </p:cNvSpPr>
          <p:nvPr>
            <p:ph type="sldNum" idx="12"/>
          </p:nvPr>
        </p:nvSpPr>
        <p:spPr>
          <a:xfrm>
            <a:off x="7618000" y="6182000"/>
            <a:ext cx="1487400" cy="420800"/>
          </a:xfrm>
          <a:prstGeom prst="rect">
            <a:avLst/>
          </a:prstGeom>
          <a:noFill/>
          <a:ln>
            <a:noFill/>
          </a:ln>
        </p:spPr>
        <p:txBody>
          <a:bodyPr spcFirstLastPara="1" wrap="square" lIns="91425" tIns="91425" rIns="91425" bIns="91425" anchor="ctr" anchorCtr="0">
            <a:noAutofit/>
          </a:bodyPr>
          <a:lstStyle>
            <a:lvl1pPr lvl="0" algn="r">
              <a:buNone/>
              <a:defRPr sz="1200" b="1">
                <a:solidFill>
                  <a:schemeClr val="lt1"/>
                </a:solidFill>
                <a:latin typeface="Roboto Condensed"/>
                <a:ea typeface="Roboto Condensed"/>
                <a:cs typeface="Roboto Condensed"/>
                <a:sym typeface="Roboto Condensed"/>
              </a:defRPr>
            </a:lvl1pPr>
            <a:lvl2pPr lvl="1" algn="r">
              <a:buNone/>
              <a:defRPr sz="1200" b="1">
                <a:solidFill>
                  <a:schemeClr val="lt1"/>
                </a:solidFill>
                <a:latin typeface="Roboto Condensed"/>
                <a:ea typeface="Roboto Condensed"/>
                <a:cs typeface="Roboto Condensed"/>
                <a:sym typeface="Roboto Condensed"/>
              </a:defRPr>
            </a:lvl2pPr>
            <a:lvl3pPr lvl="2" algn="r">
              <a:buNone/>
              <a:defRPr sz="1200" b="1">
                <a:solidFill>
                  <a:schemeClr val="lt1"/>
                </a:solidFill>
                <a:latin typeface="Roboto Condensed"/>
                <a:ea typeface="Roboto Condensed"/>
                <a:cs typeface="Roboto Condensed"/>
                <a:sym typeface="Roboto Condensed"/>
              </a:defRPr>
            </a:lvl3pPr>
            <a:lvl4pPr lvl="3" algn="r">
              <a:buNone/>
              <a:defRPr sz="1200" b="1">
                <a:solidFill>
                  <a:schemeClr val="lt1"/>
                </a:solidFill>
                <a:latin typeface="Roboto Condensed"/>
                <a:ea typeface="Roboto Condensed"/>
                <a:cs typeface="Roboto Condensed"/>
                <a:sym typeface="Roboto Condensed"/>
              </a:defRPr>
            </a:lvl4pPr>
            <a:lvl5pPr lvl="4" algn="r">
              <a:buNone/>
              <a:defRPr sz="1200" b="1">
                <a:solidFill>
                  <a:schemeClr val="lt1"/>
                </a:solidFill>
                <a:latin typeface="Roboto Condensed"/>
                <a:ea typeface="Roboto Condensed"/>
                <a:cs typeface="Roboto Condensed"/>
                <a:sym typeface="Roboto Condensed"/>
              </a:defRPr>
            </a:lvl5pPr>
            <a:lvl6pPr lvl="5" algn="r">
              <a:buNone/>
              <a:defRPr sz="1200" b="1">
                <a:solidFill>
                  <a:schemeClr val="lt1"/>
                </a:solidFill>
                <a:latin typeface="Roboto Condensed"/>
                <a:ea typeface="Roboto Condensed"/>
                <a:cs typeface="Roboto Condensed"/>
                <a:sym typeface="Roboto Condensed"/>
              </a:defRPr>
            </a:lvl6pPr>
            <a:lvl7pPr lvl="6" algn="r">
              <a:buNone/>
              <a:defRPr sz="1200" b="1">
                <a:solidFill>
                  <a:schemeClr val="lt1"/>
                </a:solidFill>
                <a:latin typeface="Roboto Condensed"/>
                <a:ea typeface="Roboto Condensed"/>
                <a:cs typeface="Roboto Condensed"/>
                <a:sym typeface="Roboto Condensed"/>
              </a:defRPr>
            </a:lvl7pPr>
            <a:lvl8pPr lvl="7" algn="r">
              <a:buNone/>
              <a:defRPr sz="1200" b="1">
                <a:solidFill>
                  <a:schemeClr val="lt1"/>
                </a:solidFill>
                <a:latin typeface="Roboto Condensed"/>
                <a:ea typeface="Roboto Condensed"/>
                <a:cs typeface="Roboto Condensed"/>
                <a:sym typeface="Roboto Condensed"/>
              </a:defRPr>
            </a:lvl8pPr>
            <a:lvl9pPr lvl="8" algn="r">
              <a:buNone/>
              <a:defRPr sz="1200" b="1">
                <a:solidFill>
                  <a:schemeClr val="lt1"/>
                </a:solidFill>
                <a:latin typeface="Roboto Condensed"/>
                <a:ea typeface="Roboto Condensed"/>
                <a:cs typeface="Roboto Condensed"/>
                <a:sym typeface="Roboto Condensed"/>
              </a:defRPr>
            </a:lvl9pPr>
          </a:lstStyle>
          <a:p>
            <a:pPr>
              <a:buClr>
                <a:srgbClr val="000000"/>
              </a:buClr>
              <a:buFont typeface="Arial"/>
              <a:buNone/>
            </a:pPr>
            <a:fld id="{00000000-1234-1234-1234-123412341234}" type="slidenum">
              <a:rPr lang="en" kern="0">
                <a:solidFill>
                  <a:srgbClr val="FFFFFF"/>
                </a:solidFill>
              </a:rPr>
              <a:pPr>
                <a:buClr>
                  <a:srgbClr val="000000"/>
                </a:buClr>
                <a:buFont typeface="Arial"/>
                <a:buNone/>
              </a:pPr>
              <a:t>‹#›</a:t>
            </a:fld>
            <a:endParaRPr kern="0">
              <a:solidFill>
                <a:srgbClr val="FFFFFF"/>
              </a:solidFill>
            </a:endParaRPr>
          </a:p>
        </p:txBody>
      </p:sp>
    </p:spTree>
    <p:extLst>
      <p:ext uri="{BB962C8B-B14F-4D97-AF65-F5344CB8AC3E}">
        <p14:creationId xmlns:p14="http://schemas.microsoft.com/office/powerpoint/2010/main" val="1327196997"/>
      </p:ext>
    </p:extLst>
  </p:cSld>
  <p:clrMap bg1="lt1" tx1="dk1" bg2="dk2" tx2="lt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14275" y="523433"/>
            <a:ext cx="5258400" cy="10216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1pPr>
            <a:lvl2pPr lvl="1">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2pPr>
            <a:lvl3pPr lvl="2">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3pPr>
            <a:lvl4pPr lvl="3">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4pPr>
            <a:lvl5pPr lvl="4">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5pPr>
            <a:lvl6pPr lvl="5">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6pPr>
            <a:lvl7pPr lvl="6">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7pPr>
            <a:lvl8pPr lvl="7">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8pPr>
            <a:lvl9pPr lvl="8">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9pPr>
          </a:lstStyle>
          <a:p>
            <a:endParaRPr/>
          </a:p>
        </p:txBody>
      </p:sp>
      <p:sp>
        <p:nvSpPr>
          <p:cNvPr id="7" name="Google Shape;7;p1"/>
          <p:cNvSpPr txBox="1">
            <a:spLocks noGrp="1"/>
          </p:cNvSpPr>
          <p:nvPr>
            <p:ph type="body" idx="1"/>
          </p:nvPr>
        </p:nvSpPr>
        <p:spPr>
          <a:xfrm>
            <a:off x="814275" y="1769800"/>
            <a:ext cx="6132600" cy="4194000"/>
          </a:xfrm>
          <a:prstGeom prst="rect">
            <a:avLst/>
          </a:prstGeom>
          <a:noFill/>
          <a:ln>
            <a:noFill/>
          </a:ln>
        </p:spPr>
        <p:txBody>
          <a:bodyPr spcFirstLastPara="1" wrap="square" lIns="91425" tIns="91425" rIns="91425" bIns="91425" anchor="ctr" anchorCtr="0">
            <a:noAutofit/>
          </a:bodyPr>
          <a:lstStyle>
            <a:lvl1pPr marL="457200" lvl="0" indent="-381000">
              <a:spcBef>
                <a:spcPts val="6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1pPr>
            <a:lvl2pPr marL="914400" lvl="1"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2pPr>
            <a:lvl3pPr marL="1371600" lvl="2"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3pPr>
            <a:lvl4pPr marL="1828800" lvl="3"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4pPr>
            <a:lvl5pPr marL="2286000" lvl="4"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5pPr>
            <a:lvl6pPr marL="2743200" lvl="5"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6pPr>
            <a:lvl7pPr marL="3200400" lvl="6"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7pPr>
            <a:lvl8pPr marL="3657600" lvl="7"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8pPr>
            <a:lvl9pPr marL="4114800" lvl="8" indent="-381000">
              <a:spcBef>
                <a:spcPts val="1000"/>
              </a:spcBef>
              <a:spcAft>
                <a:spcPts val="100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9pPr>
          </a:lstStyle>
          <a:p>
            <a:endParaRPr/>
          </a:p>
        </p:txBody>
      </p:sp>
      <p:sp>
        <p:nvSpPr>
          <p:cNvPr id="8" name="Google Shape;8;p1"/>
          <p:cNvSpPr txBox="1">
            <a:spLocks noGrp="1"/>
          </p:cNvSpPr>
          <p:nvPr>
            <p:ph type="sldNum" idx="12"/>
          </p:nvPr>
        </p:nvSpPr>
        <p:spPr>
          <a:xfrm>
            <a:off x="7618000" y="6182000"/>
            <a:ext cx="1487400" cy="420800"/>
          </a:xfrm>
          <a:prstGeom prst="rect">
            <a:avLst/>
          </a:prstGeom>
          <a:noFill/>
          <a:ln>
            <a:noFill/>
          </a:ln>
        </p:spPr>
        <p:txBody>
          <a:bodyPr spcFirstLastPara="1" wrap="square" lIns="91425" tIns="91425" rIns="91425" bIns="91425" anchor="ctr" anchorCtr="0">
            <a:noAutofit/>
          </a:bodyPr>
          <a:lstStyle>
            <a:lvl1pPr lvl="0" algn="r">
              <a:buNone/>
              <a:defRPr sz="1200" b="1">
                <a:solidFill>
                  <a:schemeClr val="lt1"/>
                </a:solidFill>
                <a:latin typeface="Roboto Condensed"/>
                <a:ea typeface="Roboto Condensed"/>
                <a:cs typeface="Roboto Condensed"/>
                <a:sym typeface="Roboto Condensed"/>
              </a:defRPr>
            </a:lvl1pPr>
            <a:lvl2pPr lvl="1" algn="r">
              <a:buNone/>
              <a:defRPr sz="1200" b="1">
                <a:solidFill>
                  <a:schemeClr val="lt1"/>
                </a:solidFill>
                <a:latin typeface="Roboto Condensed"/>
                <a:ea typeface="Roboto Condensed"/>
                <a:cs typeface="Roboto Condensed"/>
                <a:sym typeface="Roboto Condensed"/>
              </a:defRPr>
            </a:lvl2pPr>
            <a:lvl3pPr lvl="2" algn="r">
              <a:buNone/>
              <a:defRPr sz="1200" b="1">
                <a:solidFill>
                  <a:schemeClr val="lt1"/>
                </a:solidFill>
                <a:latin typeface="Roboto Condensed"/>
                <a:ea typeface="Roboto Condensed"/>
                <a:cs typeface="Roboto Condensed"/>
                <a:sym typeface="Roboto Condensed"/>
              </a:defRPr>
            </a:lvl3pPr>
            <a:lvl4pPr lvl="3" algn="r">
              <a:buNone/>
              <a:defRPr sz="1200" b="1">
                <a:solidFill>
                  <a:schemeClr val="lt1"/>
                </a:solidFill>
                <a:latin typeface="Roboto Condensed"/>
                <a:ea typeface="Roboto Condensed"/>
                <a:cs typeface="Roboto Condensed"/>
                <a:sym typeface="Roboto Condensed"/>
              </a:defRPr>
            </a:lvl4pPr>
            <a:lvl5pPr lvl="4" algn="r">
              <a:buNone/>
              <a:defRPr sz="1200" b="1">
                <a:solidFill>
                  <a:schemeClr val="lt1"/>
                </a:solidFill>
                <a:latin typeface="Roboto Condensed"/>
                <a:ea typeface="Roboto Condensed"/>
                <a:cs typeface="Roboto Condensed"/>
                <a:sym typeface="Roboto Condensed"/>
              </a:defRPr>
            </a:lvl5pPr>
            <a:lvl6pPr lvl="5" algn="r">
              <a:buNone/>
              <a:defRPr sz="1200" b="1">
                <a:solidFill>
                  <a:schemeClr val="lt1"/>
                </a:solidFill>
                <a:latin typeface="Roboto Condensed"/>
                <a:ea typeface="Roboto Condensed"/>
                <a:cs typeface="Roboto Condensed"/>
                <a:sym typeface="Roboto Condensed"/>
              </a:defRPr>
            </a:lvl6pPr>
            <a:lvl7pPr lvl="6" algn="r">
              <a:buNone/>
              <a:defRPr sz="1200" b="1">
                <a:solidFill>
                  <a:schemeClr val="lt1"/>
                </a:solidFill>
                <a:latin typeface="Roboto Condensed"/>
                <a:ea typeface="Roboto Condensed"/>
                <a:cs typeface="Roboto Condensed"/>
                <a:sym typeface="Roboto Condensed"/>
              </a:defRPr>
            </a:lvl7pPr>
            <a:lvl8pPr lvl="7" algn="r">
              <a:buNone/>
              <a:defRPr sz="1200" b="1">
                <a:solidFill>
                  <a:schemeClr val="lt1"/>
                </a:solidFill>
                <a:latin typeface="Roboto Condensed"/>
                <a:ea typeface="Roboto Condensed"/>
                <a:cs typeface="Roboto Condensed"/>
                <a:sym typeface="Roboto Condensed"/>
              </a:defRPr>
            </a:lvl8pPr>
            <a:lvl9pPr lvl="8" algn="r">
              <a:buNone/>
              <a:defRPr sz="1200" b="1">
                <a:solidFill>
                  <a:schemeClr val="lt1"/>
                </a:solidFill>
                <a:latin typeface="Roboto Condensed"/>
                <a:ea typeface="Roboto Condensed"/>
                <a:cs typeface="Roboto Condensed"/>
                <a:sym typeface="Roboto Condensed"/>
              </a:defRPr>
            </a:lvl9pPr>
          </a:lstStyle>
          <a:p>
            <a:pPr>
              <a:buClr>
                <a:srgbClr val="000000"/>
              </a:buClr>
              <a:buFont typeface="Arial"/>
              <a:buNone/>
            </a:pPr>
            <a:fld id="{00000000-1234-1234-1234-123412341234}" type="slidenum">
              <a:rPr lang="en" kern="0">
                <a:solidFill>
                  <a:srgbClr val="FFFFFF"/>
                </a:solidFill>
              </a:rPr>
              <a:pPr>
                <a:buClr>
                  <a:srgbClr val="000000"/>
                </a:buClr>
                <a:buFont typeface="Arial"/>
                <a:buNone/>
              </a:pPr>
              <a:t>‹#›</a:t>
            </a:fld>
            <a:endParaRPr kern="0">
              <a:solidFill>
                <a:srgbClr val="FFFFFF"/>
              </a:solidFill>
            </a:endParaRPr>
          </a:p>
        </p:txBody>
      </p:sp>
    </p:spTree>
    <p:extLst>
      <p:ext uri="{BB962C8B-B14F-4D97-AF65-F5344CB8AC3E}">
        <p14:creationId xmlns:p14="http://schemas.microsoft.com/office/powerpoint/2010/main" val="2363430614"/>
      </p:ext>
    </p:extLst>
  </p:cSld>
  <p:clrMap bg1="lt1" tx1="dk1" bg2="dk2" tx2="lt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14275" y="523433"/>
            <a:ext cx="5258400" cy="10216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1pPr>
            <a:lvl2pPr lvl="1">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2pPr>
            <a:lvl3pPr lvl="2">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3pPr>
            <a:lvl4pPr lvl="3">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4pPr>
            <a:lvl5pPr lvl="4">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5pPr>
            <a:lvl6pPr lvl="5">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6pPr>
            <a:lvl7pPr lvl="6">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7pPr>
            <a:lvl8pPr lvl="7">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8pPr>
            <a:lvl9pPr lvl="8">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9pPr>
          </a:lstStyle>
          <a:p>
            <a:endParaRPr/>
          </a:p>
        </p:txBody>
      </p:sp>
      <p:sp>
        <p:nvSpPr>
          <p:cNvPr id="7" name="Google Shape;7;p1"/>
          <p:cNvSpPr txBox="1">
            <a:spLocks noGrp="1"/>
          </p:cNvSpPr>
          <p:nvPr>
            <p:ph type="body" idx="1"/>
          </p:nvPr>
        </p:nvSpPr>
        <p:spPr>
          <a:xfrm>
            <a:off x="814275" y="1769800"/>
            <a:ext cx="6132600" cy="4194000"/>
          </a:xfrm>
          <a:prstGeom prst="rect">
            <a:avLst/>
          </a:prstGeom>
          <a:noFill/>
          <a:ln>
            <a:noFill/>
          </a:ln>
        </p:spPr>
        <p:txBody>
          <a:bodyPr spcFirstLastPara="1" wrap="square" lIns="91425" tIns="91425" rIns="91425" bIns="91425" anchor="ctr" anchorCtr="0">
            <a:noAutofit/>
          </a:bodyPr>
          <a:lstStyle>
            <a:lvl1pPr marL="457200" lvl="0" indent="-381000">
              <a:spcBef>
                <a:spcPts val="6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1pPr>
            <a:lvl2pPr marL="914400" lvl="1"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2pPr>
            <a:lvl3pPr marL="1371600" lvl="2"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3pPr>
            <a:lvl4pPr marL="1828800" lvl="3"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4pPr>
            <a:lvl5pPr marL="2286000" lvl="4"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5pPr>
            <a:lvl6pPr marL="2743200" lvl="5"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6pPr>
            <a:lvl7pPr marL="3200400" lvl="6"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7pPr>
            <a:lvl8pPr marL="3657600" lvl="7"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8pPr>
            <a:lvl9pPr marL="4114800" lvl="8" indent="-381000">
              <a:spcBef>
                <a:spcPts val="1000"/>
              </a:spcBef>
              <a:spcAft>
                <a:spcPts val="100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9pPr>
          </a:lstStyle>
          <a:p>
            <a:endParaRPr/>
          </a:p>
        </p:txBody>
      </p:sp>
      <p:sp>
        <p:nvSpPr>
          <p:cNvPr id="8" name="Google Shape;8;p1"/>
          <p:cNvSpPr txBox="1">
            <a:spLocks noGrp="1"/>
          </p:cNvSpPr>
          <p:nvPr>
            <p:ph type="sldNum" idx="12"/>
          </p:nvPr>
        </p:nvSpPr>
        <p:spPr>
          <a:xfrm>
            <a:off x="7618000" y="6182000"/>
            <a:ext cx="1487400" cy="420800"/>
          </a:xfrm>
          <a:prstGeom prst="rect">
            <a:avLst/>
          </a:prstGeom>
          <a:noFill/>
          <a:ln>
            <a:noFill/>
          </a:ln>
        </p:spPr>
        <p:txBody>
          <a:bodyPr spcFirstLastPara="1" wrap="square" lIns="91425" tIns="91425" rIns="91425" bIns="91425" anchor="ctr" anchorCtr="0">
            <a:noAutofit/>
          </a:bodyPr>
          <a:lstStyle>
            <a:lvl1pPr lvl="0" algn="r">
              <a:buNone/>
              <a:defRPr sz="1200" b="1">
                <a:solidFill>
                  <a:schemeClr val="lt1"/>
                </a:solidFill>
                <a:latin typeface="Roboto Condensed"/>
                <a:ea typeface="Roboto Condensed"/>
                <a:cs typeface="Roboto Condensed"/>
                <a:sym typeface="Roboto Condensed"/>
              </a:defRPr>
            </a:lvl1pPr>
            <a:lvl2pPr lvl="1" algn="r">
              <a:buNone/>
              <a:defRPr sz="1200" b="1">
                <a:solidFill>
                  <a:schemeClr val="lt1"/>
                </a:solidFill>
                <a:latin typeface="Roboto Condensed"/>
                <a:ea typeface="Roboto Condensed"/>
                <a:cs typeface="Roboto Condensed"/>
                <a:sym typeface="Roboto Condensed"/>
              </a:defRPr>
            </a:lvl2pPr>
            <a:lvl3pPr lvl="2" algn="r">
              <a:buNone/>
              <a:defRPr sz="1200" b="1">
                <a:solidFill>
                  <a:schemeClr val="lt1"/>
                </a:solidFill>
                <a:latin typeface="Roboto Condensed"/>
                <a:ea typeface="Roboto Condensed"/>
                <a:cs typeface="Roboto Condensed"/>
                <a:sym typeface="Roboto Condensed"/>
              </a:defRPr>
            </a:lvl3pPr>
            <a:lvl4pPr lvl="3" algn="r">
              <a:buNone/>
              <a:defRPr sz="1200" b="1">
                <a:solidFill>
                  <a:schemeClr val="lt1"/>
                </a:solidFill>
                <a:latin typeface="Roboto Condensed"/>
                <a:ea typeface="Roboto Condensed"/>
                <a:cs typeface="Roboto Condensed"/>
                <a:sym typeface="Roboto Condensed"/>
              </a:defRPr>
            </a:lvl4pPr>
            <a:lvl5pPr lvl="4" algn="r">
              <a:buNone/>
              <a:defRPr sz="1200" b="1">
                <a:solidFill>
                  <a:schemeClr val="lt1"/>
                </a:solidFill>
                <a:latin typeface="Roboto Condensed"/>
                <a:ea typeface="Roboto Condensed"/>
                <a:cs typeface="Roboto Condensed"/>
                <a:sym typeface="Roboto Condensed"/>
              </a:defRPr>
            </a:lvl5pPr>
            <a:lvl6pPr lvl="5" algn="r">
              <a:buNone/>
              <a:defRPr sz="1200" b="1">
                <a:solidFill>
                  <a:schemeClr val="lt1"/>
                </a:solidFill>
                <a:latin typeface="Roboto Condensed"/>
                <a:ea typeface="Roboto Condensed"/>
                <a:cs typeface="Roboto Condensed"/>
                <a:sym typeface="Roboto Condensed"/>
              </a:defRPr>
            </a:lvl6pPr>
            <a:lvl7pPr lvl="6" algn="r">
              <a:buNone/>
              <a:defRPr sz="1200" b="1">
                <a:solidFill>
                  <a:schemeClr val="lt1"/>
                </a:solidFill>
                <a:latin typeface="Roboto Condensed"/>
                <a:ea typeface="Roboto Condensed"/>
                <a:cs typeface="Roboto Condensed"/>
                <a:sym typeface="Roboto Condensed"/>
              </a:defRPr>
            </a:lvl7pPr>
            <a:lvl8pPr lvl="7" algn="r">
              <a:buNone/>
              <a:defRPr sz="1200" b="1">
                <a:solidFill>
                  <a:schemeClr val="lt1"/>
                </a:solidFill>
                <a:latin typeface="Roboto Condensed"/>
                <a:ea typeface="Roboto Condensed"/>
                <a:cs typeface="Roboto Condensed"/>
                <a:sym typeface="Roboto Condensed"/>
              </a:defRPr>
            </a:lvl8pPr>
            <a:lvl9pPr lvl="8" algn="r">
              <a:buNone/>
              <a:defRPr sz="1200" b="1">
                <a:solidFill>
                  <a:schemeClr val="lt1"/>
                </a:solidFill>
                <a:latin typeface="Roboto Condensed"/>
                <a:ea typeface="Roboto Condensed"/>
                <a:cs typeface="Roboto Condensed"/>
                <a:sym typeface="Roboto Condensed"/>
              </a:defRPr>
            </a:lvl9pPr>
          </a:lstStyle>
          <a:p>
            <a:pPr>
              <a:buClr>
                <a:srgbClr val="000000"/>
              </a:buClr>
              <a:buFont typeface="Arial"/>
              <a:buNone/>
            </a:pPr>
            <a:fld id="{00000000-1234-1234-1234-123412341234}" type="slidenum">
              <a:rPr lang="en" kern="0">
                <a:solidFill>
                  <a:srgbClr val="FFFFFF"/>
                </a:solidFill>
              </a:rPr>
              <a:pPr>
                <a:buClr>
                  <a:srgbClr val="000000"/>
                </a:buClr>
                <a:buFont typeface="Arial"/>
                <a:buNone/>
              </a:pPr>
              <a:t>‹#›</a:t>
            </a:fld>
            <a:endParaRPr kern="0">
              <a:solidFill>
                <a:srgbClr val="FFFFFF"/>
              </a:solidFill>
            </a:endParaRPr>
          </a:p>
        </p:txBody>
      </p:sp>
    </p:spTree>
    <p:extLst>
      <p:ext uri="{BB962C8B-B14F-4D97-AF65-F5344CB8AC3E}">
        <p14:creationId xmlns:p14="http://schemas.microsoft.com/office/powerpoint/2010/main" val="2349305060"/>
      </p:ext>
    </p:extLst>
  </p:cSld>
  <p:clrMap bg1="lt1" tx1="dk1" bg2="dk2" tx2="lt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14275" y="523433"/>
            <a:ext cx="5258400" cy="10216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1pPr>
            <a:lvl2pPr lvl="1">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2pPr>
            <a:lvl3pPr lvl="2">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3pPr>
            <a:lvl4pPr lvl="3">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4pPr>
            <a:lvl5pPr lvl="4">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5pPr>
            <a:lvl6pPr lvl="5">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6pPr>
            <a:lvl7pPr lvl="6">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7pPr>
            <a:lvl8pPr lvl="7">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8pPr>
            <a:lvl9pPr lvl="8">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9pPr>
          </a:lstStyle>
          <a:p>
            <a:endParaRPr/>
          </a:p>
        </p:txBody>
      </p:sp>
      <p:sp>
        <p:nvSpPr>
          <p:cNvPr id="7" name="Google Shape;7;p1"/>
          <p:cNvSpPr txBox="1">
            <a:spLocks noGrp="1"/>
          </p:cNvSpPr>
          <p:nvPr>
            <p:ph type="body" idx="1"/>
          </p:nvPr>
        </p:nvSpPr>
        <p:spPr>
          <a:xfrm>
            <a:off x="814275" y="1769800"/>
            <a:ext cx="6132600" cy="4194000"/>
          </a:xfrm>
          <a:prstGeom prst="rect">
            <a:avLst/>
          </a:prstGeom>
          <a:noFill/>
          <a:ln>
            <a:noFill/>
          </a:ln>
        </p:spPr>
        <p:txBody>
          <a:bodyPr spcFirstLastPara="1" wrap="square" lIns="91425" tIns="91425" rIns="91425" bIns="91425" anchor="ctr" anchorCtr="0">
            <a:noAutofit/>
          </a:bodyPr>
          <a:lstStyle>
            <a:lvl1pPr marL="457200" lvl="0" indent="-381000">
              <a:spcBef>
                <a:spcPts val="6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1pPr>
            <a:lvl2pPr marL="914400" lvl="1"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2pPr>
            <a:lvl3pPr marL="1371600" lvl="2"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3pPr>
            <a:lvl4pPr marL="1828800" lvl="3"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4pPr>
            <a:lvl5pPr marL="2286000" lvl="4"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5pPr>
            <a:lvl6pPr marL="2743200" lvl="5"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6pPr>
            <a:lvl7pPr marL="3200400" lvl="6"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7pPr>
            <a:lvl8pPr marL="3657600" lvl="7"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8pPr>
            <a:lvl9pPr marL="4114800" lvl="8" indent="-381000">
              <a:spcBef>
                <a:spcPts val="1000"/>
              </a:spcBef>
              <a:spcAft>
                <a:spcPts val="100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9pPr>
          </a:lstStyle>
          <a:p>
            <a:endParaRPr/>
          </a:p>
        </p:txBody>
      </p:sp>
      <p:sp>
        <p:nvSpPr>
          <p:cNvPr id="8" name="Google Shape;8;p1"/>
          <p:cNvSpPr txBox="1">
            <a:spLocks noGrp="1"/>
          </p:cNvSpPr>
          <p:nvPr>
            <p:ph type="sldNum" idx="12"/>
          </p:nvPr>
        </p:nvSpPr>
        <p:spPr>
          <a:xfrm>
            <a:off x="7618000" y="6182000"/>
            <a:ext cx="1487400" cy="420800"/>
          </a:xfrm>
          <a:prstGeom prst="rect">
            <a:avLst/>
          </a:prstGeom>
          <a:noFill/>
          <a:ln>
            <a:noFill/>
          </a:ln>
        </p:spPr>
        <p:txBody>
          <a:bodyPr spcFirstLastPara="1" wrap="square" lIns="91425" tIns="91425" rIns="91425" bIns="91425" anchor="ctr" anchorCtr="0">
            <a:noAutofit/>
          </a:bodyPr>
          <a:lstStyle>
            <a:lvl1pPr lvl="0" algn="r">
              <a:buNone/>
              <a:defRPr sz="1200" b="1">
                <a:solidFill>
                  <a:schemeClr val="lt1"/>
                </a:solidFill>
                <a:latin typeface="Roboto Condensed"/>
                <a:ea typeface="Roboto Condensed"/>
                <a:cs typeface="Roboto Condensed"/>
                <a:sym typeface="Roboto Condensed"/>
              </a:defRPr>
            </a:lvl1pPr>
            <a:lvl2pPr lvl="1" algn="r">
              <a:buNone/>
              <a:defRPr sz="1200" b="1">
                <a:solidFill>
                  <a:schemeClr val="lt1"/>
                </a:solidFill>
                <a:latin typeface="Roboto Condensed"/>
                <a:ea typeface="Roboto Condensed"/>
                <a:cs typeface="Roboto Condensed"/>
                <a:sym typeface="Roboto Condensed"/>
              </a:defRPr>
            </a:lvl2pPr>
            <a:lvl3pPr lvl="2" algn="r">
              <a:buNone/>
              <a:defRPr sz="1200" b="1">
                <a:solidFill>
                  <a:schemeClr val="lt1"/>
                </a:solidFill>
                <a:latin typeface="Roboto Condensed"/>
                <a:ea typeface="Roboto Condensed"/>
                <a:cs typeface="Roboto Condensed"/>
                <a:sym typeface="Roboto Condensed"/>
              </a:defRPr>
            </a:lvl3pPr>
            <a:lvl4pPr lvl="3" algn="r">
              <a:buNone/>
              <a:defRPr sz="1200" b="1">
                <a:solidFill>
                  <a:schemeClr val="lt1"/>
                </a:solidFill>
                <a:latin typeface="Roboto Condensed"/>
                <a:ea typeface="Roboto Condensed"/>
                <a:cs typeface="Roboto Condensed"/>
                <a:sym typeface="Roboto Condensed"/>
              </a:defRPr>
            </a:lvl4pPr>
            <a:lvl5pPr lvl="4" algn="r">
              <a:buNone/>
              <a:defRPr sz="1200" b="1">
                <a:solidFill>
                  <a:schemeClr val="lt1"/>
                </a:solidFill>
                <a:latin typeface="Roboto Condensed"/>
                <a:ea typeface="Roboto Condensed"/>
                <a:cs typeface="Roboto Condensed"/>
                <a:sym typeface="Roboto Condensed"/>
              </a:defRPr>
            </a:lvl5pPr>
            <a:lvl6pPr lvl="5" algn="r">
              <a:buNone/>
              <a:defRPr sz="1200" b="1">
                <a:solidFill>
                  <a:schemeClr val="lt1"/>
                </a:solidFill>
                <a:latin typeface="Roboto Condensed"/>
                <a:ea typeface="Roboto Condensed"/>
                <a:cs typeface="Roboto Condensed"/>
                <a:sym typeface="Roboto Condensed"/>
              </a:defRPr>
            </a:lvl6pPr>
            <a:lvl7pPr lvl="6" algn="r">
              <a:buNone/>
              <a:defRPr sz="1200" b="1">
                <a:solidFill>
                  <a:schemeClr val="lt1"/>
                </a:solidFill>
                <a:latin typeface="Roboto Condensed"/>
                <a:ea typeface="Roboto Condensed"/>
                <a:cs typeface="Roboto Condensed"/>
                <a:sym typeface="Roboto Condensed"/>
              </a:defRPr>
            </a:lvl7pPr>
            <a:lvl8pPr lvl="7" algn="r">
              <a:buNone/>
              <a:defRPr sz="1200" b="1">
                <a:solidFill>
                  <a:schemeClr val="lt1"/>
                </a:solidFill>
                <a:latin typeface="Roboto Condensed"/>
                <a:ea typeface="Roboto Condensed"/>
                <a:cs typeface="Roboto Condensed"/>
                <a:sym typeface="Roboto Condensed"/>
              </a:defRPr>
            </a:lvl8pPr>
            <a:lvl9pPr lvl="8" algn="r">
              <a:buNone/>
              <a:defRPr sz="1200" b="1">
                <a:solidFill>
                  <a:schemeClr val="lt1"/>
                </a:solidFill>
                <a:latin typeface="Roboto Condensed"/>
                <a:ea typeface="Roboto Condensed"/>
                <a:cs typeface="Roboto Condensed"/>
                <a:sym typeface="Roboto Condensed"/>
              </a:defRPr>
            </a:lvl9pPr>
          </a:lstStyle>
          <a:p>
            <a:pPr>
              <a:buClr>
                <a:srgbClr val="000000"/>
              </a:buClr>
              <a:buFont typeface="Arial"/>
              <a:buNone/>
            </a:pPr>
            <a:fld id="{00000000-1234-1234-1234-123412341234}" type="slidenum">
              <a:rPr lang="en" kern="0">
                <a:solidFill>
                  <a:srgbClr val="FFFFFF"/>
                </a:solidFill>
              </a:rPr>
              <a:pPr>
                <a:buClr>
                  <a:srgbClr val="000000"/>
                </a:buClr>
                <a:buFont typeface="Arial"/>
                <a:buNone/>
              </a:pPr>
              <a:t>‹#›</a:t>
            </a:fld>
            <a:endParaRPr kern="0">
              <a:solidFill>
                <a:srgbClr val="FFFFFF"/>
              </a:solidFill>
            </a:endParaRPr>
          </a:p>
        </p:txBody>
      </p:sp>
    </p:spTree>
    <p:extLst>
      <p:ext uri="{BB962C8B-B14F-4D97-AF65-F5344CB8AC3E}">
        <p14:creationId xmlns:p14="http://schemas.microsoft.com/office/powerpoint/2010/main" val="293626890"/>
      </p:ext>
    </p:extLst>
  </p:cSld>
  <p:clrMap bg1="lt1" tx1="dk1" bg2="dk2" tx2="lt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14275" y="523433"/>
            <a:ext cx="5258400" cy="10216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1pPr>
            <a:lvl2pPr lvl="1">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2pPr>
            <a:lvl3pPr lvl="2">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3pPr>
            <a:lvl4pPr lvl="3">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4pPr>
            <a:lvl5pPr lvl="4">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5pPr>
            <a:lvl6pPr lvl="5">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6pPr>
            <a:lvl7pPr lvl="6">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7pPr>
            <a:lvl8pPr lvl="7">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8pPr>
            <a:lvl9pPr lvl="8">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9pPr>
          </a:lstStyle>
          <a:p>
            <a:endParaRPr/>
          </a:p>
        </p:txBody>
      </p:sp>
      <p:sp>
        <p:nvSpPr>
          <p:cNvPr id="7" name="Google Shape;7;p1"/>
          <p:cNvSpPr txBox="1">
            <a:spLocks noGrp="1"/>
          </p:cNvSpPr>
          <p:nvPr>
            <p:ph type="body" idx="1"/>
          </p:nvPr>
        </p:nvSpPr>
        <p:spPr>
          <a:xfrm>
            <a:off x="814275" y="1769800"/>
            <a:ext cx="6132600" cy="4194000"/>
          </a:xfrm>
          <a:prstGeom prst="rect">
            <a:avLst/>
          </a:prstGeom>
          <a:noFill/>
          <a:ln>
            <a:noFill/>
          </a:ln>
        </p:spPr>
        <p:txBody>
          <a:bodyPr spcFirstLastPara="1" wrap="square" lIns="91425" tIns="91425" rIns="91425" bIns="91425" anchor="ctr" anchorCtr="0">
            <a:noAutofit/>
          </a:bodyPr>
          <a:lstStyle>
            <a:lvl1pPr marL="457200" lvl="0" indent="-381000">
              <a:spcBef>
                <a:spcPts val="6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1pPr>
            <a:lvl2pPr marL="914400" lvl="1"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2pPr>
            <a:lvl3pPr marL="1371600" lvl="2"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3pPr>
            <a:lvl4pPr marL="1828800" lvl="3"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4pPr>
            <a:lvl5pPr marL="2286000" lvl="4"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5pPr>
            <a:lvl6pPr marL="2743200" lvl="5"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6pPr>
            <a:lvl7pPr marL="3200400" lvl="6"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7pPr>
            <a:lvl8pPr marL="3657600" lvl="7"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8pPr>
            <a:lvl9pPr marL="4114800" lvl="8" indent="-381000">
              <a:spcBef>
                <a:spcPts val="1000"/>
              </a:spcBef>
              <a:spcAft>
                <a:spcPts val="100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9pPr>
          </a:lstStyle>
          <a:p>
            <a:endParaRPr/>
          </a:p>
        </p:txBody>
      </p:sp>
      <p:sp>
        <p:nvSpPr>
          <p:cNvPr id="8" name="Google Shape;8;p1"/>
          <p:cNvSpPr txBox="1">
            <a:spLocks noGrp="1"/>
          </p:cNvSpPr>
          <p:nvPr>
            <p:ph type="sldNum" idx="12"/>
          </p:nvPr>
        </p:nvSpPr>
        <p:spPr>
          <a:xfrm>
            <a:off x="7618000" y="6182000"/>
            <a:ext cx="1487400" cy="420800"/>
          </a:xfrm>
          <a:prstGeom prst="rect">
            <a:avLst/>
          </a:prstGeom>
          <a:noFill/>
          <a:ln>
            <a:noFill/>
          </a:ln>
        </p:spPr>
        <p:txBody>
          <a:bodyPr spcFirstLastPara="1" wrap="square" lIns="91425" tIns="91425" rIns="91425" bIns="91425" anchor="ctr" anchorCtr="0">
            <a:noAutofit/>
          </a:bodyPr>
          <a:lstStyle>
            <a:lvl1pPr lvl="0" algn="r">
              <a:buNone/>
              <a:defRPr sz="1200" b="1">
                <a:solidFill>
                  <a:schemeClr val="lt1"/>
                </a:solidFill>
                <a:latin typeface="Roboto Condensed"/>
                <a:ea typeface="Roboto Condensed"/>
                <a:cs typeface="Roboto Condensed"/>
                <a:sym typeface="Roboto Condensed"/>
              </a:defRPr>
            </a:lvl1pPr>
            <a:lvl2pPr lvl="1" algn="r">
              <a:buNone/>
              <a:defRPr sz="1200" b="1">
                <a:solidFill>
                  <a:schemeClr val="lt1"/>
                </a:solidFill>
                <a:latin typeface="Roboto Condensed"/>
                <a:ea typeface="Roboto Condensed"/>
                <a:cs typeface="Roboto Condensed"/>
                <a:sym typeface="Roboto Condensed"/>
              </a:defRPr>
            </a:lvl2pPr>
            <a:lvl3pPr lvl="2" algn="r">
              <a:buNone/>
              <a:defRPr sz="1200" b="1">
                <a:solidFill>
                  <a:schemeClr val="lt1"/>
                </a:solidFill>
                <a:latin typeface="Roboto Condensed"/>
                <a:ea typeface="Roboto Condensed"/>
                <a:cs typeface="Roboto Condensed"/>
                <a:sym typeface="Roboto Condensed"/>
              </a:defRPr>
            </a:lvl3pPr>
            <a:lvl4pPr lvl="3" algn="r">
              <a:buNone/>
              <a:defRPr sz="1200" b="1">
                <a:solidFill>
                  <a:schemeClr val="lt1"/>
                </a:solidFill>
                <a:latin typeface="Roboto Condensed"/>
                <a:ea typeface="Roboto Condensed"/>
                <a:cs typeface="Roboto Condensed"/>
                <a:sym typeface="Roboto Condensed"/>
              </a:defRPr>
            </a:lvl4pPr>
            <a:lvl5pPr lvl="4" algn="r">
              <a:buNone/>
              <a:defRPr sz="1200" b="1">
                <a:solidFill>
                  <a:schemeClr val="lt1"/>
                </a:solidFill>
                <a:latin typeface="Roboto Condensed"/>
                <a:ea typeface="Roboto Condensed"/>
                <a:cs typeface="Roboto Condensed"/>
                <a:sym typeface="Roboto Condensed"/>
              </a:defRPr>
            </a:lvl5pPr>
            <a:lvl6pPr lvl="5" algn="r">
              <a:buNone/>
              <a:defRPr sz="1200" b="1">
                <a:solidFill>
                  <a:schemeClr val="lt1"/>
                </a:solidFill>
                <a:latin typeface="Roboto Condensed"/>
                <a:ea typeface="Roboto Condensed"/>
                <a:cs typeface="Roboto Condensed"/>
                <a:sym typeface="Roboto Condensed"/>
              </a:defRPr>
            </a:lvl6pPr>
            <a:lvl7pPr lvl="6" algn="r">
              <a:buNone/>
              <a:defRPr sz="1200" b="1">
                <a:solidFill>
                  <a:schemeClr val="lt1"/>
                </a:solidFill>
                <a:latin typeface="Roboto Condensed"/>
                <a:ea typeface="Roboto Condensed"/>
                <a:cs typeface="Roboto Condensed"/>
                <a:sym typeface="Roboto Condensed"/>
              </a:defRPr>
            </a:lvl7pPr>
            <a:lvl8pPr lvl="7" algn="r">
              <a:buNone/>
              <a:defRPr sz="1200" b="1">
                <a:solidFill>
                  <a:schemeClr val="lt1"/>
                </a:solidFill>
                <a:latin typeface="Roboto Condensed"/>
                <a:ea typeface="Roboto Condensed"/>
                <a:cs typeface="Roboto Condensed"/>
                <a:sym typeface="Roboto Condensed"/>
              </a:defRPr>
            </a:lvl8pPr>
            <a:lvl9pPr lvl="8" algn="r">
              <a:buNone/>
              <a:defRPr sz="1200" b="1">
                <a:solidFill>
                  <a:schemeClr val="lt1"/>
                </a:solidFill>
                <a:latin typeface="Roboto Condensed"/>
                <a:ea typeface="Roboto Condensed"/>
                <a:cs typeface="Roboto Condensed"/>
                <a:sym typeface="Roboto Condensed"/>
              </a:defRPr>
            </a:lvl9pPr>
          </a:lstStyle>
          <a:p>
            <a:pPr>
              <a:buClr>
                <a:srgbClr val="000000"/>
              </a:buClr>
              <a:buFont typeface="Arial"/>
              <a:buNone/>
            </a:pPr>
            <a:fld id="{00000000-1234-1234-1234-123412341234}" type="slidenum">
              <a:rPr lang="en" kern="0">
                <a:solidFill>
                  <a:srgbClr val="FFFFFF"/>
                </a:solidFill>
              </a:rPr>
              <a:pPr>
                <a:buClr>
                  <a:srgbClr val="000000"/>
                </a:buClr>
                <a:buFont typeface="Arial"/>
                <a:buNone/>
              </a:pPr>
              <a:t>‹#›</a:t>
            </a:fld>
            <a:endParaRPr kern="0">
              <a:solidFill>
                <a:srgbClr val="FFFFFF"/>
              </a:solidFill>
            </a:endParaRPr>
          </a:p>
        </p:txBody>
      </p:sp>
    </p:spTree>
    <p:extLst>
      <p:ext uri="{BB962C8B-B14F-4D97-AF65-F5344CB8AC3E}">
        <p14:creationId xmlns:p14="http://schemas.microsoft.com/office/powerpoint/2010/main" val="2710718250"/>
      </p:ext>
    </p:extLst>
  </p:cSld>
  <p:clrMap bg1="lt1" tx1="dk1" bg2="dk2" tx2="lt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14275" y="523433"/>
            <a:ext cx="5258400" cy="10216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1pPr>
            <a:lvl2pPr lvl="1">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2pPr>
            <a:lvl3pPr lvl="2">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3pPr>
            <a:lvl4pPr lvl="3">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4pPr>
            <a:lvl5pPr lvl="4">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5pPr>
            <a:lvl6pPr lvl="5">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6pPr>
            <a:lvl7pPr lvl="6">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7pPr>
            <a:lvl8pPr lvl="7">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8pPr>
            <a:lvl9pPr lvl="8">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9pPr>
          </a:lstStyle>
          <a:p>
            <a:endParaRPr/>
          </a:p>
        </p:txBody>
      </p:sp>
      <p:sp>
        <p:nvSpPr>
          <p:cNvPr id="7" name="Google Shape;7;p1"/>
          <p:cNvSpPr txBox="1">
            <a:spLocks noGrp="1"/>
          </p:cNvSpPr>
          <p:nvPr>
            <p:ph type="body" idx="1"/>
          </p:nvPr>
        </p:nvSpPr>
        <p:spPr>
          <a:xfrm>
            <a:off x="814275" y="1769800"/>
            <a:ext cx="6132600" cy="4194000"/>
          </a:xfrm>
          <a:prstGeom prst="rect">
            <a:avLst/>
          </a:prstGeom>
          <a:noFill/>
          <a:ln>
            <a:noFill/>
          </a:ln>
        </p:spPr>
        <p:txBody>
          <a:bodyPr spcFirstLastPara="1" wrap="square" lIns="91425" tIns="91425" rIns="91425" bIns="91425" anchor="ctr" anchorCtr="0">
            <a:noAutofit/>
          </a:bodyPr>
          <a:lstStyle>
            <a:lvl1pPr marL="457200" lvl="0" indent="-381000">
              <a:spcBef>
                <a:spcPts val="6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1pPr>
            <a:lvl2pPr marL="914400" lvl="1"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2pPr>
            <a:lvl3pPr marL="1371600" lvl="2"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3pPr>
            <a:lvl4pPr marL="1828800" lvl="3"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4pPr>
            <a:lvl5pPr marL="2286000" lvl="4"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5pPr>
            <a:lvl6pPr marL="2743200" lvl="5"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6pPr>
            <a:lvl7pPr marL="3200400" lvl="6"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7pPr>
            <a:lvl8pPr marL="3657600" lvl="7"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8pPr>
            <a:lvl9pPr marL="4114800" lvl="8" indent="-381000">
              <a:spcBef>
                <a:spcPts val="1000"/>
              </a:spcBef>
              <a:spcAft>
                <a:spcPts val="100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9pPr>
          </a:lstStyle>
          <a:p>
            <a:endParaRPr/>
          </a:p>
        </p:txBody>
      </p:sp>
      <p:sp>
        <p:nvSpPr>
          <p:cNvPr id="8" name="Google Shape;8;p1"/>
          <p:cNvSpPr txBox="1">
            <a:spLocks noGrp="1"/>
          </p:cNvSpPr>
          <p:nvPr>
            <p:ph type="sldNum" idx="12"/>
          </p:nvPr>
        </p:nvSpPr>
        <p:spPr>
          <a:xfrm>
            <a:off x="7618000" y="6182000"/>
            <a:ext cx="1487400" cy="420800"/>
          </a:xfrm>
          <a:prstGeom prst="rect">
            <a:avLst/>
          </a:prstGeom>
          <a:noFill/>
          <a:ln>
            <a:noFill/>
          </a:ln>
        </p:spPr>
        <p:txBody>
          <a:bodyPr spcFirstLastPara="1" wrap="square" lIns="91425" tIns="91425" rIns="91425" bIns="91425" anchor="ctr" anchorCtr="0">
            <a:noAutofit/>
          </a:bodyPr>
          <a:lstStyle>
            <a:lvl1pPr lvl="0" algn="r">
              <a:buNone/>
              <a:defRPr sz="1200" b="1">
                <a:solidFill>
                  <a:schemeClr val="lt1"/>
                </a:solidFill>
                <a:latin typeface="Roboto Condensed"/>
                <a:ea typeface="Roboto Condensed"/>
                <a:cs typeface="Roboto Condensed"/>
                <a:sym typeface="Roboto Condensed"/>
              </a:defRPr>
            </a:lvl1pPr>
            <a:lvl2pPr lvl="1" algn="r">
              <a:buNone/>
              <a:defRPr sz="1200" b="1">
                <a:solidFill>
                  <a:schemeClr val="lt1"/>
                </a:solidFill>
                <a:latin typeface="Roboto Condensed"/>
                <a:ea typeface="Roboto Condensed"/>
                <a:cs typeface="Roboto Condensed"/>
                <a:sym typeface="Roboto Condensed"/>
              </a:defRPr>
            </a:lvl2pPr>
            <a:lvl3pPr lvl="2" algn="r">
              <a:buNone/>
              <a:defRPr sz="1200" b="1">
                <a:solidFill>
                  <a:schemeClr val="lt1"/>
                </a:solidFill>
                <a:latin typeface="Roboto Condensed"/>
                <a:ea typeface="Roboto Condensed"/>
                <a:cs typeface="Roboto Condensed"/>
                <a:sym typeface="Roboto Condensed"/>
              </a:defRPr>
            </a:lvl3pPr>
            <a:lvl4pPr lvl="3" algn="r">
              <a:buNone/>
              <a:defRPr sz="1200" b="1">
                <a:solidFill>
                  <a:schemeClr val="lt1"/>
                </a:solidFill>
                <a:latin typeface="Roboto Condensed"/>
                <a:ea typeface="Roboto Condensed"/>
                <a:cs typeface="Roboto Condensed"/>
                <a:sym typeface="Roboto Condensed"/>
              </a:defRPr>
            </a:lvl4pPr>
            <a:lvl5pPr lvl="4" algn="r">
              <a:buNone/>
              <a:defRPr sz="1200" b="1">
                <a:solidFill>
                  <a:schemeClr val="lt1"/>
                </a:solidFill>
                <a:latin typeface="Roboto Condensed"/>
                <a:ea typeface="Roboto Condensed"/>
                <a:cs typeface="Roboto Condensed"/>
                <a:sym typeface="Roboto Condensed"/>
              </a:defRPr>
            </a:lvl5pPr>
            <a:lvl6pPr lvl="5" algn="r">
              <a:buNone/>
              <a:defRPr sz="1200" b="1">
                <a:solidFill>
                  <a:schemeClr val="lt1"/>
                </a:solidFill>
                <a:latin typeface="Roboto Condensed"/>
                <a:ea typeface="Roboto Condensed"/>
                <a:cs typeface="Roboto Condensed"/>
                <a:sym typeface="Roboto Condensed"/>
              </a:defRPr>
            </a:lvl6pPr>
            <a:lvl7pPr lvl="6" algn="r">
              <a:buNone/>
              <a:defRPr sz="1200" b="1">
                <a:solidFill>
                  <a:schemeClr val="lt1"/>
                </a:solidFill>
                <a:latin typeface="Roboto Condensed"/>
                <a:ea typeface="Roboto Condensed"/>
                <a:cs typeface="Roboto Condensed"/>
                <a:sym typeface="Roboto Condensed"/>
              </a:defRPr>
            </a:lvl7pPr>
            <a:lvl8pPr lvl="7" algn="r">
              <a:buNone/>
              <a:defRPr sz="1200" b="1">
                <a:solidFill>
                  <a:schemeClr val="lt1"/>
                </a:solidFill>
                <a:latin typeface="Roboto Condensed"/>
                <a:ea typeface="Roboto Condensed"/>
                <a:cs typeface="Roboto Condensed"/>
                <a:sym typeface="Roboto Condensed"/>
              </a:defRPr>
            </a:lvl8pPr>
            <a:lvl9pPr lvl="8" algn="r">
              <a:buNone/>
              <a:defRPr sz="1200" b="1">
                <a:solidFill>
                  <a:schemeClr val="lt1"/>
                </a:solidFill>
                <a:latin typeface="Roboto Condensed"/>
                <a:ea typeface="Roboto Condensed"/>
                <a:cs typeface="Roboto Condensed"/>
                <a:sym typeface="Roboto Condensed"/>
              </a:defRPr>
            </a:lvl9pPr>
          </a:lstStyle>
          <a:p>
            <a:pPr>
              <a:buClr>
                <a:srgbClr val="000000"/>
              </a:buClr>
              <a:buFont typeface="Arial"/>
              <a:buNone/>
            </a:pPr>
            <a:fld id="{00000000-1234-1234-1234-123412341234}" type="slidenum">
              <a:rPr lang="en" kern="0">
                <a:solidFill>
                  <a:srgbClr val="FFFFFF"/>
                </a:solidFill>
              </a:rPr>
              <a:pPr>
                <a:buClr>
                  <a:srgbClr val="000000"/>
                </a:buClr>
                <a:buFont typeface="Arial"/>
                <a:buNone/>
              </a:pPr>
              <a:t>‹#›</a:t>
            </a:fld>
            <a:endParaRPr kern="0">
              <a:solidFill>
                <a:srgbClr val="FFFFFF"/>
              </a:solidFill>
            </a:endParaRPr>
          </a:p>
        </p:txBody>
      </p:sp>
    </p:spTree>
    <p:extLst>
      <p:ext uri="{BB962C8B-B14F-4D97-AF65-F5344CB8AC3E}">
        <p14:creationId xmlns:p14="http://schemas.microsoft.com/office/powerpoint/2010/main" val="2714794841"/>
      </p:ext>
    </p:extLst>
  </p:cSld>
  <p:clrMap bg1="lt1" tx1="dk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8CB4CF-AA82-4938-A165-69DFD9858AA8}" type="datetimeFigureOut">
              <a:rPr lang="ru-RU" smtClean="0">
                <a:solidFill>
                  <a:prstClr val="black">
                    <a:tint val="75000"/>
                  </a:prstClr>
                </a:solidFill>
              </a:rPr>
              <a:pPr/>
              <a:t>13.03.2021</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E19E33-850C-447A-A0C0-9CB371F9120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661391559"/>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764705"/>
            <a:ext cx="7846640" cy="4320480"/>
          </a:xfrm>
        </p:spPr>
        <p:txBody>
          <a:bodyPr>
            <a:normAutofit/>
          </a:bodyPr>
          <a:lstStyle/>
          <a:p>
            <a:r>
              <a:rPr lang="ru-RU" dirty="0" smtClean="0"/>
              <a:t>Родительское собрание</a:t>
            </a:r>
            <a:r>
              <a:rPr lang="ru-RU" dirty="0"/>
              <a:t/>
            </a:r>
            <a:br>
              <a:rPr lang="ru-RU" dirty="0"/>
            </a:br>
            <a:r>
              <a:rPr lang="ru-RU" sz="2700" dirty="0">
                <a:effectLst/>
              </a:rPr>
              <a:t> Типовые правила проведения текущего контроля успеваемости, промежуточной и итоговой аттестации обучающихся для организаций среднего, технического и профессионального, </a:t>
            </a:r>
            <a:r>
              <a:rPr lang="ru-RU" sz="2700" dirty="0" err="1">
                <a:effectLst/>
              </a:rPr>
              <a:t>послесреднего</a:t>
            </a:r>
            <a:r>
              <a:rPr lang="ru-RU" sz="2700" dirty="0">
                <a:effectLst/>
              </a:rPr>
              <a:t> образования</a:t>
            </a:r>
            <a:br>
              <a:rPr lang="ru-RU" sz="2700" dirty="0">
                <a:effectLst/>
              </a:rPr>
            </a:br>
            <a:r>
              <a:rPr lang="ru-RU" sz="2700" dirty="0">
                <a:effectLst/>
              </a:rPr>
              <a:t/>
            </a:r>
            <a:br>
              <a:rPr lang="ru-RU" sz="2700" dirty="0">
                <a:effectLst/>
              </a:rPr>
            </a:br>
            <a:r>
              <a:rPr lang="ru-RU" sz="1200" dirty="0">
                <a:effectLst/>
              </a:rPr>
              <a:t>подпункт 19 статьи 5  Закона Республики Казахстан от 27 июля 2007 года "Об образовании"</a:t>
            </a:r>
            <a:br>
              <a:rPr lang="ru-RU" sz="1200" dirty="0">
                <a:effectLst/>
              </a:rPr>
            </a:br>
            <a:r>
              <a:rPr lang="ru-RU" sz="1200" dirty="0"/>
              <a:t/>
            </a:r>
            <a:br>
              <a:rPr lang="ru-RU" sz="1200" dirty="0"/>
            </a:br>
            <a:endParaRPr lang="ru-RU"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p:spPr>
        <p:txBody>
          <a:bodyPr>
            <a:normAutofit/>
          </a:bodyPr>
          <a:lstStyle/>
          <a:p>
            <a:r>
              <a:rPr lang="en-US" sz="2400" b="1" dirty="0" smtClean="0"/>
              <a:t>Description of paper</a:t>
            </a:r>
            <a:r>
              <a:rPr lang="ru-RU" sz="2400" dirty="0" smtClean="0"/>
              <a:t/>
            </a:r>
            <a:br>
              <a:rPr lang="ru-RU" sz="2400" dirty="0" smtClean="0"/>
            </a:br>
            <a:r>
              <a:rPr lang="en-US" sz="2400" b="1" dirty="0" smtClean="0"/>
              <a:t>SUBJECT</a:t>
            </a:r>
            <a:r>
              <a:rPr lang="kk-KZ" sz="2400" b="1" dirty="0" smtClean="0"/>
              <a:t> «</a:t>
            </a:r>
            <a:r>
              <a:rPr lang="en-US" sz="2400" b="1" dirty="0" smtClean="0"/>
              <a:t>ENGLISH</a:t>
            </a:r>
            <a:r>
              <a:rPr lang="kk-KZ" sz="2400" b="1" dirty="0" smtClean="0"/>
              <a:t>»</a:t>
            </a:r>
            <a:endParaRPr lang="ru-RU" sz="2400" dirty="0"/>
          </a:p>
        </p:txBody>
      </p:sp>
      <p:graphicFrame>
        <p:nvGraphicFramePr>
          <p:cNvPr id="4" name="Содержимое 3"/>
          <p:cNvGraphicFramePr>
            <a:graphicFrameLocks noGrp="1"/>
          </p:cNvGraphicFramePr>
          <p:nvPr>
            <p:ph idx="1"/>
          </p:nvPr>
        </p:nvGraphicFramePr>
        <p:xfrm>
          <a:off x="357158" y="1071546"/>
          <a:ext cx="8501122" cy="4213134"/>
        </p:xfrm>
        <a:graphic>
          <a:graphicData uri="http://schemas.openxmlformats.org/drawingml/2006/table">
            <a:tbl>
              <a:tblPr/>
              <a:tblGrid>
                <a:gridCol w="4078607"/>
                <a:gridCol w="4422515"/>
              </a:tblGrid>
              <a:tr h="173153">
                <a:tc>
                  <a:txBody>
                    <a:bodyPr/>
                    <a:lstStyle/>
                    <a:p>
                      <a:pPr>
                        <a:lnSpc>
                          <a:spcPct val="115000"/>
                        </a:lnSpc>
                        <a:spcAft>
                          <a:spcPts val="1000"/>
                        </a:spcAft>
                        <a:tabLst>
                          <a:tab pos="450215" algn="l"/>
                        </a:tabLst>
                      </a:pPr>
                      <a:r>
                        <a:rPr lang="en-US" sz="1400" b="1" dirty="0">
                          <a:latin typeface="Times New Roman"/>
                          <a:ea typeface="Calibri"/>
                          <a:cs typeface="Arial"/>
                        </a:rPr>
                        <a:t>Duration </a:t>
                      </a:r>
                      <a:endParaRPr lang="ru-RU" sz="14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450215" algn="l"/>
                        </a:tabLst>
                      </a:pPr>
                      <a:r>
                        <a:rPr lang="ru-RU" sz="1400" b="1">
                          <a:latin typeface="Times New Roman"/>
                          <a:ea typeface="Calibri"/>
                          <a:cs typeface="Arial"/>
                        </a:rPr>
                        <a:t> 2 </a:t>
                      </a:r>
                      <a:r>
                        <a:rPr lang="en-US" sz="1400" b="1">
                          <a:latin typeface="Times New Roman"/>
                          <a:ea typeface="Calibri"/>
                          <a:cs typeface="Arial"/>
                        </a:rPr>
                        <a:t>hours </a:t>
                      </a:r>
                      <a:r>
                        <a:rPr lang="kk-KZ" sz="1400" b="1">
                          <a:latin typeface="Times New Roman"/>
                          <a:ea typeface="Calibri"/>
                          <a:cs typeface="Arial"/>
                        </a:rPr>
                        <a:t>(astronomical)</a:t>
                      </a:r>
                      <a:endParaRPr lang="ru-RU" sz="14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3061">
                <a:tc gridSpan="2">
                  <a:txBody>
                    <a:bodyPr/>
                    <a:lstStyle/>
                    <a:p>
                      <a:pPr algn="just">
                        <a:lnSpc>
                          <a:spcPct val="115000"/>
                        </a:lnSpc>
                        <a:spcBef>
                          <a:spcPts val="1200"/>
                        </a:spcBef>
                        <a:spcAft>
                          <a:spcPts val="1000"/>
                        </a:spcAft>
                      </a:pPr>
                      <a:r>
                        <a:rPr lang="en-US" sz="1400" dirty="0">
                          <a:latin typeface="Times New Roman"/>
                          <a:ea typeface="Calibri"/>
                          <a:cs typeface="Arial"/>
                        </a:rPr>
                        <a:t>The paper consists of three tasks of 18 questions based on a text of a range of styles and genres within the framework of familiar topics. The volume of the text is 270-320 words. </a:t>
                      </a:r>
                      <a:endParaRPr lang="ru-RU" sz="1400" dirty="0">
                        <a:latin typeface="Calibri"/>
                        <a:ea typeface="Calibri"/>
                        <a:cs typeface="Arial"/>
                      </a:endParaRPr>
                    </a:p>
                    <a:p>
                      <a:pPr algn="just">
                        <a:lnSpc>
                          <a:spcPct val="115000"/>
                        </a:lnSpc>
                        <a:spcAft>
                          <a:spcPts val="1000"/>
                        </a:spcAft>
                      </a:pPr>
                      <a:r>
                        <a:rPr lang="en-US" sz="1400" spc="-20" dirty="0">
                          <a:latin typeface="Times New Roman"/>
                          <a:ea typeface="Calibri"/>
                          <a:cs typeface="Arial"/>
                        </a:rPr>
                        <a:t>The paper assesses learners’ ability to work with texts, find appropriate information, </a:t>
                      </a:r>
                      <a:r>
                        <a:rPr lang="en-US" sz="1400" spc="-20" dirty="0" err="1">
                          <a:latin typeface="Times New Roman"/>
                          <a:ea typeface="Calibri"/>
                          <a:cs typeface="Arial"/>
                        </a:rPr>
                        <a:t>analyse</a:t>
                      </a:r>
                      <a:r>
                        <a:rPr lang="en-US" sz="1400" spc="-20" dirty="0">
                          <a:latin typeface="Times New Roman"/>
                          <a:ea typeface="Calibri"/>
                          <a:cs typeface="Arial"/>
                        </a:rPr>
                        <a:t> and answer questions using the information from the texts read.  </a:t>
                      </a:r>
                      <a:endParaRPr lang="ru-RU" sz="1400" dirty="0">
                        <a:latin typeface="Calibri"/>
                        <a:ea typeface="Calibri"/>
                        <a:cs typeface="Arial"/>
                      </a:endParaRPr>
                    </a:p>
                    <a:p>
                      <a:pPr algn="just">
                        <a:lnSpc>
                          <a:spcPct val="115000"/>
                        </a:lnSpc>
                        <a:spcAft>
                          <a:spcPts val="1000"/>
                        </a:spcAft>
                      </a:pPr>
                      <a:r>
                        <a:rPr lang="en-US" sz="1400" dirty="0">
                          <a:latin typeface="Times New Roman"/>
                          <a:ea typeface="Calibri"/>
                          <a:cs typeface="Arial"/>
                        </a:rPr>
                        <a:t>Learners read a text and perform tasks of following types:</a:t>
                      </a:r>
                      <a:endParaRPr lang="ru-RU" sz="1400" dirty="0">
                        <a:latin typeface="Calibri"/>
                        <a:ea typeface="Calibri"/>
                        <a:cs typeface="Arial"/>
                      </a:endParaRPr>
                    </a:p>
                    <a:p>
                      <a:pPr algn="just">
                        <a:lnSpc>
                          <a:spcPct val="115000"/>
                        </a:lnSpc>
                        <a:spcAft>
                          <a:spcPts val="1000"/>
                        </a:spcAft>
                      </a:pPr>
                      <a:r>
                        <a:rPr lang="en-US" sz="1400" dirty="0">
                          <a:latin typeface="Times New Roman"/>
                          <a:ea typeface="Calibri"/>
                          <a:cs typeface="Arial"/>
                        </a:rPr>
                        <a:t>Task A consists of 5 questions where l</a:t>
                      </a:r>
                      <a:r>
                        <a:rPr lang="en-US" sz="1400" dirty="0">
                          <a:latin typeface="Times New Roman"/>
                          <a:ea typeface="Arial"/>
                          <a:cs typeface="Arial"/>
                        </a:rPr>
                        <a:t>earners are expected to understand the meaning and usage of particular words / phrases in context.</a:t>
                      </a:r>
                      <a:endParaRPr lang="ru-RU" sz="1400" dirty="0">
                        <a:latin typeface="Calibri"/>
                        <a:ea typeface="Calibri"/>
                        <a:cs typeface="Arial"/>
                      </a:endParaRPr>
                    </a:p>
                    <a:p>
                      <a:pPr algn="just">
                        <a:lnSpc>
                          <a:spcPct val="115000"/>
                        </a:lnSpc>
                        <a:spcAft>
                          <a:spcPts val="1000"/>
                        </a:spcAft>
                      </a:pPr>
                      <a:r>
                        <a:rPr lang="en-US" sz="1400" dirty="0">
                          <a:latin typeface="Times New Roman"/>
                          <a:ea typeface="Calibri"/>
                          <a:cs typeface="Arial"/>
                        </a:rPr>
                        <a:t>Task B consists of 10 questions where l</a:t>
                      </a:r>
                      <a:r>
                        <a:rPr lang="en-US" sz="1400" dirty="0">
                          <a:latin typeface="Times New Roman"/>
                          <a:ea typeface="Arial"/>
                          <a:cs typeface="Arial"/>
                        </a:rPr>
                        <a:t>earners are expected to paraphrase them using the words/phrases given.</a:t>
                      </a:r>
                      <a:endParaRPr lang="ru-RU" sz="1400" dirty="0">
                        <a:latin typeface="Calibri"/>
                        <a:ea typeface="Calibri"/>
                        <a:cs typeface="Arial"/>
                      </a:endParaRPr>
                    </a:p>
                    <a:p>
                      <a:pPr algn="just">
                        <a:lnSpc>
                          <a:spcPct val="115000"/>
                        </a:lnSpc>
                        <a:spcAft>
                          <a:spcPts val="1000"/>
                        </a:spcAft>
                      </a:pPr>
                      <a:r>
                        <a:rPr lang="en-US" sz="1400" dirty="0">
                          <a:latin typeface="Times New Roman"/>
                          <a:ea typeface="Calibri"/>
                          <a:cs typeface="Arial"/>
                        </a:rPr>
                        <a:t>Task C consists of 3 questions, </a:t>
                      </a:r>
                      <a:r>
                        <a:rPr lang="en-US" sz="1400" dirty="0">
                          <a:latin typeface="Times New Roman"/>
                          <a:ea typeface="Arial"/>
                          <a:cs typeface="Arial"/>
                        </a:rPr>
                        <a:t>one is closed-ended and two are open-ended questions where learners are expected to demonstrate reading comprehension. </a:t>
                      </a:r>
                      <a:endParaRPr lang="ru-RU" sz="1400" dirty="0">
                        <a:latin typeface="Calibri"/>
                        <a:ea typeface="Calibri"/>
                        <a:cs typeface="Arial"/>
                      </a:endParaRPr>
                    </a:p>
                    <a:p>
                      <a:pPr algn="just">
                        <a:lnSpc>
                          <a:spcPct val="115000"/>
                        </a:lnSpc>
                        <a:spcAft>
                          <a:spcPts val="1000"/>
                        </a:spcAft>
                        <a:tabLst>
                          <a:tab pos="450215" algn="l"/>
                        </a:tabLst>
                      </a:pPr>
                      <a:r>
                        <a:rPr lang="en-US" sz="1400" dirty="0">
                          <a:latin typeface="Times New Roman"/>
                          <a:ea typeface="Calibri"/>
                          <a:cs typeface="Arial"/>
                        </a:rPr>
                        <a:t>Dictionaries may not be used at the examination.</a:t>
                      </a:r>
                      <a:endParaRPr lang="ru-RU" sz="1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354709">
                <a:tc>
                  <a:txBody>
                    <a:bodyPr/>
                    <a:lstStyle/>
                    <a:p>
                      <a:pPr>
                        <a:lnSpc>
                          <a:spcPct val="115000"/>
                        </a:lnSpc>
                        <a:spcAft>
                          <a:spcPts val="1000"/>
                        </a:spcAft>
                        <a:tabLst>
                          <a:tab pos="450215" algn="l"/>
                        </a:tabLst>
                      </a:pPr>
                      <a:r>
                        <a:rPr lang="en-US" sz="1400" b="1">
                          <a:latin typeface="Times New Roman"/>
                          <a:ea typeface="Calibri"/>
                          <a:cs typeface="Arial"/>
                        </a:rPr>
                        <a:t>Maximum mark</a:t>
                      </a:r>
                      <a:endParaRPr lang="ru-RU" sz="14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450215" algn="l"/>
                        </a:tabLst>
                      </a:pPr>
                      <a:r>
                        <a:rPr lang="en-US" sz="1400" b="1" dirty="0">
                          <a:latin typeface="Times New Roman"/>
                          <a:ea typeface="Calibri"/>
                          <a:cs typeface="Arial"/>
                        </a:rPr>
                        <a:t>2</a:t>
                      </a:r>
                      <a:r>
                        <a:rPr lang="ru-RU" sz="1400" b="1" dirty="0">
                          <a:latin typeface="Times New Roman"/>
                          <a:ea typeface="Calibri"/>
                          <a:cs typeface="Arial"/>
                        </a:rPr>
                        <a:t>0 </a:t>
                      </a:r>
                      <a:endParaRPr lang="ru-RU" sz="14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Прямоугольник 4"/>
          <p:cNvSpPr/>
          <p:nvPr/>
        </p:nvSpPr>
        <p:spPr>
          <a:xfrm>
            <a:off x="428596" y="5429264"/>
            <a:ext cx="8429684" cy="1200329"/>
          </a:xfrm>
          <a:prstGeom prst="rect">
            <a:avLst/>
          </a:prstGeom>
        </p:spPr>
        <p:txBody>
          <a:bodyPr wrap="square">
            <a:spAutoFit/>
          </a:bodyPr>
          <a:lstStyle/>
          <a:p>
            <a:r>
              <a:rPr lang="ru-RU" dirty="0" smtClean="0">
                <a:solidFill>
                  <a:prstClr val="black"/>
                </a:solidFill>
                <a:latin typeface="Times New Roman" pitchFamily="18" charset="0"/>
                <a:cs typeface="Times New Roman" pitchFamily="18" charset="0"/>
              </a:rPr>
              <a:t>Структура экзаменационной работы предполагает работу с текстом (180-200 слов):</a:t>
            </a:r>
          </a:p>
          <a:p>
            <a:r>
              <a:rPr lang="ru-RU" dirty="0" smtClean="0">
                <a:solidFill>
                  <a:prstClr val="black"/>
                </a:solidFill>
                <a:latin typeface="Times New Roman" pitchFamily="18" charset="0"/>
                <a:cs typeface="Times New Roman" pitchFamily="18" charset="0"/>
              </a:rPr>
              <a:t>• 5 заданий на лексический подбор;</a:t>
            </a:r>
          </a:p>
          <a:p>
            <a:r>
              <a:rPr lang="ru-RU" dirty="0" smtClean="0">
                <a:solidFill>
                  <a:prstClr val="black"/>
                </a:solidFill>
                <a:latin typeface="Times New Roman" pitchFamily="18" charset="0"/>
                <a:cs typeface="Times New Roman" pitchFamily="18" charset="0"/>
              </a:rPr>
              <a:t>• 10 заданий на перефразирование;</a:t>
            </a:r>
          </a:p>
          <a:p>
            <a:r>
              <a:rPr lang="ru-RU" dirty="0" smtClean="0">
                <a:solidFill>
                  <a:prstClr val="black"/>
                </a:solidFill>
                <a:latin typeface="Times New Roman" pitchFamily="18" charset="0"/>
                <a:cs typeface="Times New Roman" pitchFamily="18" charset="0"/>
              </a:rPr>
              <a:t>• 3 задания, требующих кратких и развернутых ответов.</a:t>
            </a:r>
            <a:endParaRPr lang="ru-RU"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2538073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latin typeface="Century Gothic" pitchFamily="34" charset="0"/>
              </a:rPr>
              <a:t>Порядок проведения итоговой аттестации </a:t>
            </a:r>
            <a:r>
              <a:rPr lang="ru-RU" dirty="0" smtClean="0">
                <a:latin typeface="Century Gothic" pitchFamily="34" charset="0"/>
              </a:rPr>
              <a:t>обучающихся</a:t>
            </a:r>
            <a:endParaRPr lang="ru-RU" dirty="0">
              <a:latin typeface="Century Gothic" pitchFamily="34" charset="0"/>
            </a:endParaRPr>
          </a:p>
        </p:txBody>
      </p:sp>
      <p:sp>
        <p:nvSpPr>
          <p:cNvPr id="4" name="Номер слайда 3"/>
          <p:cNvSpPr>
            <a:spLocks noGrp="1"/>
          </p:cNvSpPr>
          <p:nvPr>
            <p:ph type="sldNum" idx="12"/>
          </p:nvPr>
        </p:nvSpPr>
        <p:spPr/>
        <p:txBody>
          <a:bodyPr/>
          <a:lstStyle/>
          <a:p>
            <a:fld id="{00000000-1234-1234-1234-123412341234}" type="slidenum">
              <a:rPr lang="en" smtClean="0">
                <a:solidFill>
                  <a:srgbClr val="FFFFFF"/>
                </a:solidFill>
              </a:rPr>
              <a:pPr/>
              <a:t>11</a:t>
            </a:fld>
            <a:endParaRPr lang="en">
              <a:solidFill>
                <a:srgbClr val="FFFFFF"/>
              </a:solidFill>
            </a:endParaRPr>
          </a:p>
        </p:txBody>
      </p:sp>
      <p:graphicFrame>
        <p:nvGraphicFramePr>
          <p:cNvPr id="7" name="Таблица 6"/>
          <p:cNvGraphicFramePr>
            <a:graphicFrameLocks noGrp="1"/>
          </p:cNvGraphicFramePr>
          <p:nvPr>
            <p:extLst>
              <p:ext uri="{D42A27DB-BD31-4B8C-83A1-F6EECF244321}">
                <p14:modId xmlns:p14="http://schemas.microsoft.com/office/powerpoint/2010/main" val="1815087189"/>
              </p:ext>
            </p:extLst>
          </p:nvPr>
        </p:nvGraphicFramePr>
        <p:xfrm>
          <a:off x="251593" y="1796821"/>
          <a:ext cx="8352929" cy="4859467"/>
        </p:xfrm>
        <a:graphic>
          <a:graphicData uri="http://schemas.openxmlformats.org/drawingml/2006/table">
            <a:tbl>
              <a:tblPr firstRow="1" firstCol="1" bandRow="1"/>
              <a:tblGrid>
                <a:gridCol w="589094"/>
                <a:gridCol w="4577486"/>
                <a:gridCol w="1732375"/>
                <a:gridCol w="1453974"/>
              </a:tblGrid>
              <a:tr h="501587">
                <a:tc>
                  <a:txBody>
                    <a:bodyPr/>
                    <a:lstStyle/>
                    <a:p>
                      <a:pPr algn="ctr">
                        <a:lnSpc>
                          <a:spcPct val="115000"/>
                        </a:lnSpc>
                        <a:spcAft>
                          <a:spcPts val="0"/>
                        </a:spcAft>
                      </a:pPr>
                      <a:r>
                        <a:rPr lang="ru-RU" sz="1500" b="1" dirty="0">
                          <a:effectLst/>
                          <a:latin typeface="Century Gothic" pitchFamily="34" charset="0"/>
                        </a:rPr>
                        <a:t>№</a:t>
                      </a:r>
                      <a:endParaRPr lang="ru-RU" sz="1300" b="1" dirty="0">
                        <a:effectLst/>
                        <a:latin typeface="Century Gothic" pitchFamily="34" charset="0"/>
                        <a:ea typeface="Calibri" panose="020F0502020204030204" pitchFamily="34" charset="0"/>
                        <a:cs typeface="Times New Roman" panose="02020603050405020304" pitchFamily="18" charset="0"/>
                      </a:endParaRPr>
                    </a:p>
                  </a:txBody>
                  <a:tcPr marL="46286" marR="46286" marT="0" marB="0" anchor="ctr"/>
                </a:tc>
                <a:tc>
                  <a:txBody>
                    <a:bodyPr/>
                    <a:lstStyle/>
                    <a:p>
                      <a:pPr algn="ctr">
                        <a:lnSpc>
                          <a:spcPct val="115000"/>
                        </a:lnSpc>
                        <a:spcAft>
                          <a:spcPts val="0"/>
                        </a:spcAft>
                      </a:pPr>
                      <a:r>
                        <a:rPr lang="ru-RU" sz="1500" b="1" dirty="0">
                          <a:effectLst/>
                          <a:latin typeface="Century Gothic" pitchFamily="34" charset="0"/>
                        </a:rPr>
                        <a:t>Предметы</a:t>
                      </a:r>
                      <a:endParaRPr lang="ru-RU" sz="1300" b="1" dirty="0">
                        <a:effectLst/>
                        <a:latin typeface="Century Gothic" pitchFamily="34" charset="0"/>
                        <a:ea typeface="Calibri" panose="020F0502020204030204" pitchFamily="34" charset="0"/>
                        <a:cs typeface="Times New Roman" panose="02020603050405020304" pitchFamily="18" charset="0"/>
                      </a:endParaRPr>
                    </a:p>
                  </a:txBody>
                  <a:tcPr marL="46286" marR="46286" marT="0" marB="0" anchor="ctr"/>
                </a:tc>
                <a:tc>
                  <a:txBody>
                    <a:bodyPr/>
                    <a:lstStyle/>
                    <a:p>
                      <a:pPr algn="ctr">
                        <a:lnSpc>
                          <a:spcPct val="115000"/>
                        </a:lnSpc>
                        <a:spcAft>
                          <a:spcPts val="0"/>
                        </a:spcAft>
                      </a:pPr>
                      <a:r>
                        <a:rPr lang="ru-RU" sz="1500" b="1" dirty="0">
                          <a:effectLst/>
                          <a:latin typeface="Century Gothic" pitchFamily="34" charset="0"/>
                        </a:rPr>
                        <a:t>Форма экзамена</a:t>
                      </a:r>
                      <a:endParaRPr lang="ru-RU" sz="1300" b="1" dirty="0">
                        <a:effectLst/>
                        <a:latin typeface="Century Gothic" pitchFamily="34" charset="0"/>
                        <a:ea typeface="Calibri" panose="020F0502020204030204" pitchFamily="34" charset="0"/>
                        <a:cs typeface="Times New Roman" panose="02020603050405020304" pitchFamily="18" charset="0"/>
                      </a:endParaRPr>
                    </a:p>
                  </a:txBody>
                  <a:tcPr marL="46286" marR="46286" marT="0" marB="0" anchor="ctr"/>
                </a:tc>
                <a:tc>
                  <a:txBody>
                    <a:bodyPr/>
                    <a:lstStyle/>
                    <a:p>
                      <a:pPr algn="ctr">
                        <a:lnSpc>
                          <a:spcPct val="115000"/>
                        </a:lnSpc>
                        <a:spcAft>
                          <a:spcPts val="0"/>
                        </a:spcAft>
                      </a:pPr>
                      <a:r>
                        <a:rPr lang="ru-RU" sz="1500" b="1" dirty="0">
                          <a:effectLst/>
                          <a:latin typeface="Century Gothic" pitchFamily="34" charset="0"/>
                        </a:rPr>
                        <a:t>Время</a:t>
                      </a:r>
                      <a:endParaRPr lang="ru-RU" sz="1300" b="1" dirty="0">
                        <a:effectLst/>
                        <a:latin typeface="Century Gothic" pitchFamily="34" charset="0"/>
                        <a:ea typeface="Calibri" panose="020F0502020204030204" pitchFamily="34" charset="0"/>
                        <a:cs typeface="Times New Roman" panose="02020603050405020304" pitchFamily="18" charset="0"/>
                      </a:endParaRPr>
                    </a:p>
                  </a:txBody>
                  <a:tcPr marL="46286" marR="46286" marT="0" marB="0" anchor="ctr"/>
                </a:tc>
              </a:tr>
              <a:tr h="257048">
                <a:tc gridSpan="4">
                  <a:txBody>
                    <a:bodyPr/>
                    <a:lstStyle/>
                    <a:p>
                      <a:pPr algn="ctr">
                        <a:lnSpc>
                          <a:spcPct val="115000"/>
                        </a:lnSpc>
                        <a:spcAft>
                          <a:spcPts val="0"/>
                        </a:spcAft>
                      </a:pPr>
                      <a:r>
                        <a:rPr lang="ru-RU" sz="1500" b="1" dirty="0">
                          <a:effectLst/>
                          <a:latin typeface="Century Gothic" pitchFamily="34" charset="0"/>
                        </a:rPr>
                        <a:t>Обязательный</a:t>
                      </a:r>
                      <a:endParaRPr lang="ru-RU" sz="1300" b="1" dirty="0">
                        <a:effectLst/>
                        <a:latin typeface="Century Gothic" pitchFamily="34" charset="0"/>
                        <a:ea typeface="Calibri" panose="020F0502020204030204" pitchFamily="34" charset="0"/>
                        <a:cs typeface="Times New Roman" panose="02020603050405020304" pitchFamily="18" charset="0"/>
                      </a:endParaRPr>
                    </a:p>
                  </a:txBody>
                  <a:tcPr marL="46286" marR="46286" marT="0" marB="0" anchor="ctr"/>
                </a:tc>
                <a:tc hMerge="1">
                  <a:txBody>
                    <a:bodyPr/>
                    <a:lstStyle/>
                    <a:p>
                      <a:endParaRPr lang="ru-RU"/>
                    </a:p>
                  </a:txBody>
                  <a:tcPr/>
                </a:tc>
                <a:tc hMerge="1">
                  <a:txBody>
                    <a:bodyPr/>
                    <a:lstStyle/>
                    <a:p>
                      <a:endParaRPr lang="ru-RU"/>
                    </a:p>
                  </a:txBody>
                  <a:tcPr/>
                </a:tc>
                <a:tc hMerge="1">
                  <a:txBody>
                    <a:bodyPr/>
                    <a:lstStyle/>
                    <a:p>
                      <a:endParaRPr lang="ru-RU"/>
                    </a:p>
                  </a:txBody>
                  <a:tcPr/>
                </a:tc>
              </a:tr>
              <a:tr h="502349">
                <a:tc>
                  <a:txBody>
                    <a:bodyPr/>
                    <a:lstStyle/>
                    <a:p>
                      <a:pPr>
                        <a:lnSpc>
                          <a:spcPct val="115000"/>
                        </a:lnSpc>
                        <a:spcAft>
                          <a:spcPts val="0"/>
                        </a:spcAft>
                      </a:pPr>
                      <a:r>
                        <a:rPr lang="ru-RU" sz="1500" dirty="0">
                          <a:effectLst/>
                          <a:latin typeface="Century Gothic" pitchFamily="34" charset="0"/>
                        </a:rPr>
                        <a:t>1</a:t>
                      </a:r>
                      <a:endParaRPr lang="ru-RU" sz="1300" dirty="0">
                        <a:effectLst/>
                        <a:latin typeface="Century Gothic" pitchFamily="34" charset="0"/>
                        <a:ea typeface="Calibri" panose="020F0502020204030204" pitchFamily="34" charset="0"/>
                        <a:cs typeface="Times New Roman" panose="02020603050405020304" pitchFamily="18" charset="0"/>
                      </a:endParaRPr>
                    </a:p>
                  </a:txBody>
                  <a:tcPr marL="46286" marR="46286" marT="0" marB="0" anchor="ctr"/>
                </a:tc>
                <a:tc>
                  <a:txBody>
                    <a:bodyPr/>
                    <a:lstStyle/>
                    <a:p>
                      <a:pPr>
                        <a:lnSpc>
                          <a:spcPct val="115000"/>
                        </a:lnSpc>
                        <a:spcAft>
                          <a:spcPts val="0"/>
                        </a:spcAft>
                      </a:pPr>
                      <a:r>
                        <a:rPr lang="ru-RU" sz="1500" dirty="0">
                          <a:effectLst/>
                          <a:latin typeface="Century Gothic" pitchFamily="34" charset="0"/>
                        </a:rPr>
                        <a:t>Родной язык (язык обучения)</a:t>
                      </a:r>
                      <a:endParaRPr lang="ru-RU" sz="1300" dirty="0">
                        <a:effectLst/>
                        <a:latin typeface="Century Gothic" pitchFamily="34" charset="0"/>
                        <a:ea typeface="Calibri" panose="020F0502020204030204" pitchFamily="34" charset="0"/>
                        <a:cs typeface="Times New Roman" panose="02020603050405020304" pitchFamily="18" charset="0"/>
                      </a:endParaRPr>
                    </a:p>
                  </a:txBody>
                  <a:tcPr marL="46286" marR="46286" marT="0" marB="0" anchor="ctr"/>
                </a:tc>
                <a:tc>
                  <a:txBody>
                    <a:bodyPr/>
                    <a:lstStyle/>
                    <a:p>
                      <a:pPr algn="ctr">
                        <a:lnSpc>
                          <a:spcPct val="115000"/>
                        </a:lnSpc>
                        <a:spcAft>
                          <a:spcPts val="0"/>
                        </a:spcAft>
                      </a:pPr>
                      <a:r>
                        <a:rPr lang="ru-RU" sz="1500" dirty="0">
                          <a:effectLst/>
                          <a:latin typeface="Century Gothic" pitchFamily="34" charset="0"/>
                        </a:rPr>
                        <a:t>письменный (эссе)</a:t>
                      </a:r>
                      <a:endParaRPr lang="ru-RU" sz="1300" dirty="0">
                        <a:effectLst/>
                        <a:latin typeface="Century Gothic" pitchFamily="34" charset="0"/>
                        <a:ea typeface="Calibri" panose="020F0502020204030204" pitchFamily="34" charset="0"/>
                        <a:cs typeface="Times New Roman" panose="02020603050405020304" pitchFamily="18" charset="0"/>
                      </a:endParaRPr>
                    </a:p>
                  </a:txBody>
                  <a:tcPr marL="46286" marR="46286" marT="0" marB="0" anchor="ctr"/>
                </a:tc>
                <a:tc>
                  <a:txBody>
                    <a:bodyPr/>
                    <a:lstStyle/>
                    <a:p>
                      <a:pPr algn="ctr">
                        <a:lnSpc>
                          <a:spcPct val="115000"/>
                        </a:lnSpc>
                        <a:spcAft>
                          <a:spcPts val="0"/>
                        </a:spcAft>
                      </a:pPr>
                      <a:r>
                        <a:rPr lang="ru-RU" sz="1500" dirty="0">
                          <a:effectLst/>
                          <a:latin typeface="Century Gothic" pitchFamily="34" charset="0"/>
                        </a:rPr>
                        <a:t>3 часа</a:t>
                      </a:r>
                      <a:endParaRPr lang="ru-RU" sz="1300" dirty="0">
                        <a:effectLst/>
                        <a:latin typeface="Century Gothic" pitchFamily="34" charset="0"/>
                        <a:ea typeface="Calibri" panose="020F0502020204030204" pitchFamily="34" charset="0"/>
                        <a:cs typeface="Times New Roman" panose="02020603050405020304" pitchFamily="18" charset="0"/>
                      </a:endParaRPr>
                    </a:p>
                  </a:txBody>
                  <a:tcPr marL="46286" marR="46286" marT="0" marB="0" anchor="ctr"/>
                </a:tc>
              </a:tr>
              <a:tr h="765239">
                <a:tc>
                  <a:txBody>
                    <a:bodyPr/>
                    <a:lstStyle/>
                    <a:p>
                      <a:pPr>
                        <a:lnSpc>
                          <a:spcPct val="115000"/>
                        </a:lnSpc>
                        <a:spcAft>
                          <a:spcPts val="0"/>
                        </a:spcAft>
                      </a:pPr>
                      <a:r>
                        <a:rPr lang="ru-RU" sz="1500" dirty="0">
                          <a:effectLst/>
                          <a:latin typeface="Century Gothic" pitchFamily="34" charset="0"/>
                        </a:rPr>
                        <a:t>2</a:t>
                      </a:r>
                      <a:endParaRPr lang="ru-RU" sz="1300" dirty="0">
                        <a:effectLst/>
                        <a:latin typeface="Century Gothic" pitchFamily="34" charset="0"/>
                        <a:ea typeface="Calibri" panose="020F0502020204030204" pitchFamily="34" charset="0"/>
                        <a:cs typeface="Times New Roman" panose="02020603050405020304" pitchFamily="18" charset="0"/>
                      </a:endParaRPr>
                    </a:p>
                  </a:txBody>
                  <a:tcPr marL="46286" marR="46286" marT="0" marB="0" anchor="ctr"/>
                </a:tc>
                <a:tc>
                  <a:txBody>
                    <a:bodyPr/>
                    <a:lstStyle/>
                    <a:p>
                      <a:pPr>
                        <a:lnSpc>
                          <a:spcPct val="115000"/>
                        </a:lnSpc>
                        <a:spcAft>
                          <a:spcPts val="0"/>
                        </a:spcAft>
                      </a:pPr>
                      <a:r>
                        <a:rPr lang="ru-RU" sz="1500" dirty="0">
                          <a:effectLst/>
                          <a:latin typeface="Century Gothic" pitchFamily="34" charset="0"/>
                        </a:rPr>
                        <a:t>Алгебра и начала анализа</a:t>
                      </a:r>
                      <a:endParaRPr lang="ru-RU" sz="1300" dirty="0">
                        <a:effectLst/>
                        <a:latin typeface="Century Gothic" pitchFamily="34" charset="0"/>
                        <a:ea typeface="Calibri" panose="020F0502020204030204" pitchFamily="34" charset="0"/>
                        <a:cs typeface="Times New Roman" panose="02020603050405020304" pitchFamily="18" charset="0"/>
                      </a:endParaRPr>
                    </a:p>
                  </a:txBody>
                  <a:tcPr marL="46286" marR="46286" marT="0" marB="0" anchor="ctr"/>
                </a:tc>
                <a:tc>
                  <a:txBody>
                    <a:bodyPr/>
                    <a:lstStyle/>
                    <a:p>
                      <a:pPr algn="ctr">
                        <a:lnSpc>
                          <a:spcPct val="115000"/>
                        </a:lnSpc>
                        <a:spcAft>
                          <a:spcPts val="0"/>
                        </a:spcAft>
                      </a:pPr>
                      <a:r>
                        <a:rPr lang="ru-RU" sz="1500" dirty="0">
                          <a:effectLst/>
                          <a:latin typeface="Century Gothic" pitchFamily="34" charset="0"/>
                        </a:rPr>
                        <a:t>письменный (контрольная работа)</a:t>
                      </a:r>
                      <a:endParaRPr lang="ru-RU" sz="1300" dirty="0">
                        <a:effectLst/>
                        <a:latin typeface="Century Gothic" pitchFamily="34" charset="0"/>
                        <a:ea typeface="Calibri" panose="020F0502020204030204" pitchFamily="34" charset="0"/>
                        <a:cs typeface="Times New Roman" panose="02020603050405020304" pitchFamily="18" charset="0"/>
                      </a:endParaRPr>
                    </a:p>
                  </a:txBody>
                  <a:tcPr marL="46286" marR="46286" marT="0" marB="0" anchor="ctr"/>
                </a:tc>
                <a:tc>
                  <a:txBody>
                    <a:bodyPr/>
                    <a:lstStyle/>
                    <a:p>
                      <a:pPr algn="ctr">
                        <a:lnSpc>
                          <a:spcPct val="115000"/>
                        </a:lnSpc>
                        <a:spcAft>
                          <a:spcPts val="0"/>
                        </a:spcAft>
                      </a:pPr>
                      <a:r>
                        <a:rPr lang="ru-RU" sz="1500" dirty="0">
                          <a:effectLst/>
                          <a:latin typeface="Century Gothic" pitchFamily="34" charset="0"/>
                        </a:rPr>
                        <a:t> 5 часов</a:t>
                      </a:r>
                      <a:endParaRPr lang="ru-RU" sz="1300" dirty="0">
                        <a:effectLst/>
                        <a:latin typeface="Century Gothic" pitchFamily="34" charset="0"/>
                        <a:ea typeface="Calibri" panose="020F0502020204030204" pitchFamily="34" charset="0"/>
                        <a:cs typeface="Times New Roman" panose="02020603050405020304" pitchFamily="18" charset="0"/>
                      </a:endParaRPr>
                    </a:p>
                  </a:txBody>
                  <a:tcPr marL="46286" marR="46286" marT="0" marB="0" anchor="ctr"/>
                </a:tc>
              </a:tr>
              <a:tr h="257048">
                <a:tc>
                  <a:txBody>
                    <a:bodyPr/>
                    <a:lstStyle/>
                    <a:p>
                      <a:pPr>
                        <a:lnSpc>
                          <a:spcPct val="115000"/>
                        </a:lnSpc>
                        <a:spcAft>
                          <a:spcPts val="0"/>
                        </a:spcAft>
                      </a:pPr>
                      <a:r>
                        <a:rPr lang="ru-RU" sz="1500" dirty="0">
                          <a:effectLst/>
                          <a:latin typeface="Century Gothic" pitchFamily="34" charset="0"/>
                        </a:rPr>
                        <a:t>3</a:t>
                      </a:r>
                      <a:endParaRPr lang="ru-RU" sz="1300" dirty="0">
                        <a:effectLst/>
                        <a:latin typeface="Century Gothic" pitchFamily="34" charset="0"/>
                        <a:ea typeface="Calibri" panose="020F0502020204030204" pitchFamily="34" charset="0"/>
                        <a:cs typeface="Times New Roman" panose="02020603050405020304" pitchFamily="18" charset="0"/>
                      </a:endParaRPr>
                    </a:p>
                  </a:txBody>
                  <a:tcPr marL="46286" marR="46286" marT="0" marB="0" anchor="ctr"/>
                </a:tc>
                <a:tc>
                  <a:txBody>
                    <a:bodyPr/>
                    <a:lstStyle/>
                    <a:p>
                      <a:pPr>
                        <a:lnSpc>
                          <a:spcPct val="115000"/>
                        </a:lnSpc>
                        <a:spcAft>
                          <a:spcPts val="0"/>
                        </a:spcAft>
                      </a:pPr>
                      <a:r>
                        <a:rPr lang="ru-RU" sz="1500">
                          <a:effectLst/>
                          <a:latin typeface="Century Gothic" pitchFamily="34" charset="0"/>
                        </a:rPr>
                        <a:t>История Казахстана</a:t>
                      </a:r>
                      <a:endParaRPr lang="ru-RU" sz="1300">
                        <a:effectLst/>
                        <a:latin typeface="Century Gothic" pitchFamily="34" charset="0"/>
                        <a:ea typeface="Calibri" panose="020F0502020204030204" pitchFamily="34" charset="0"/>
                        <a:cs typeface="Times New Roman" panose="02020603050405020304" pitchFamily="18" charset="0"/>
                      </a:endParaRPr>
                    </a:p>
                  </a:txBody>
                  <a:tcPr marL="46286" marR="46286" marT="0" marB="0" anchor="ctr"/>
                </a:tc>
                <a:tc>
                  <a:txBody>
                    <a:bodyPr/>
                    <a:lstStyle/>
                    <a:p>
                      <a:pPr algn="ctr">
                        <a:lnSpc>
                          <a:spcPct val="115000"/>
                        </a:lnSpc>
                        <a:spcAft>
                          <a:spcPts val="0"/>
                        </a:spcAft>
                      </a:pPr>
                      <a:r>
                        <a:rPr lang="ru-RU" sz="1500" dirty="0">
                          <a:effectLst/>
                          <a:latin typeface="Century Gothic" pitchFamily="34" charset="0"/>
                        </a:rPr>
                        <a:t>тестирование</a:t>
                      </a:r>
                      <a:endParaRPr lang="ru-RU" sz="1300" dirty="0">
                        <a:effectLst/>
                        <a:latin typeface="Century Gothic" pitchFamily="34" charset="0"/>
                        <a:ea typeface="Calibri" panose="020F0502020204030204" pitchFamily="34" charset="0"/>
                        <a:cs typeface="Times New Roman" panose="02020603050405020304" pitchFamily="18" charset="0"/>
                      </a:endParaRPr>
                    </a:p>
                  </a:txBody>
                  <a:tcPr marL="46286" marR="46286" marT="0" marB="0" anchor="ctr"/>
                </a:tc>
                <a:tc>
                  <a:txBody>
                    <a:bodyPr/>
                    <a:lstStyle/>
                    <a:p>
                      <a:pPr algn="ctr">
                        <a:lnSpc>
                          <a:spcPct val="115000"/>
                        </a:lnSpc>
                        <a:spcAft>
                          <a:spcPts val="0"/>
                        </a:spcAft>
                      </a:pPr>
                      <a:r>
                        <a:rPr lang="ru-RU" sz="1500">
                          <a:effectLst/>
                          <a:latin typeface="Century Gothic" pitchFamily="34" charset="0"/>
                        </a:rPr>
                        <a:t>80 минут</a:t>
                      </a:r>
                      <a:endParaRPr lang="ru-RU" sz="1300">
                        <a:effectLst/>
                        <a:latin typeface="Century Gothic" pitchFamily="34" charset="0"/>
                        <a:ea typeface="Calibri" panose="020F0502020204030204" pitchFamily="34" charset="0"/>
                        <a:cs typeface="Times New Roman" panose="02020603050405020304" pitchFamily="18" charset="0"/>
                      </a:endParaRPr>
                    </a:p>
                  </a:txBody>
                  <a:tcPr marL="46286" marR="46286" marT="0" marB="0" anchor="ctr"/>
                </a:tc>
              </a:tr>
              <a:tr h="1028129">
                <a:tc>
                  <a:txBody>
                    <a:bodyPr/>
                    <a:lstStyle/>
                    <a:p>
                      <a:pPr>
                        <a:lnSpc>
                          <a:spcPct val="115000"/>
                        </a:lnSpc>
                        <a:spcAft>
                          <a:spcPts val="0"/>
                        </a:spcAft>
                      </a:pPr>
                      <a:r>
                        <a:rPr lang="ru-RU" sz="1500" dirty="0">
                          <a:effectLst/>
                          <a:latin typeface="Century Gothic" pitchFamily="34" charset="0"/>
                        </a:rPr>
                        <a:t>4</a:t>
                      </a:r>
                      <a:endParaRPr lang="ru-RU" sz="1300" dirty="0">
                        <a:effectLst/>
                        <a:latin typeface="Century Gothic" pitchFamily="34" charset="0"/>
                        <a:ea typeface="Calibri" panose="020F0502020204030204" pitchFamily="34" charset="0"/>
                        <a:cs typeface="Times New Roman" panose="02020603050405020304" pitchFamily="18" charset="0"/>
                      </a:endParaRPr>
                    </a:p>
                  </a:txBody>
                  <a:tcPr marL="46286" marR="46286" marT="0" marB="0" anchor="ctr"/>
                </a:tc>
                <a:tc>
                  <a:txBody>
                    <a:bodyPr/>
                    <a:lstStyle/>
                    <a:p>
                      <a:pPr>
                        <a:lnSpc>
                          <a:spcPct val="115000"/>
                        </a:lnSpc>
                        <a:spcAft>
                          <a:spcPts val="0"/>
                        </a:spcAft>
                      </a:pPr>
                      <a:r>
                        <a:rPr lang="ru-RU" sz="1500">
                          <a:effectLst/>
                          <a:latin typeface="Century Gothic" pitchFamily="34" charset="0"/>
                        </a:rPr>
                        <a:t>Казахский язык для школ с русским, узбекским, уйгурским и таджикским языками обучения, русский язык для школ с казахским языком обучения</a:t>
                      </a:r>
                      <a:endParaRPr lang="ru-RU" sz="1300">
                        <a:effectLst/>
                        <a:latin typeface="Century Gothic" pitchFamily="34" charset="0"/>
                        <a:ea typeface="Calibri" panose="020F0502020204030204" pitchFamily="34" charset="0"/>
                        <a:cs typeface="Times New Roman" panose="02020603050405020304" pitchFamily="18" charset="0"/>
                      </a:endParaRPr>
                    </a:p>
                  </a:txBody>
                  <a:tcPr marL="46286" marR="46286" marT="0" marB="0" anchor="ctr"/>
                </a:tc>
                <a:tc>
                  <a:txBody>
                    <a:bodyPr/>
                    <a:lstStyle/>
                    <a:p>
                      <a:pPr algn="ctr">
                        <a:lnSpc>
                          <a:spcPct val="115000"/>
                        </a:lnSpc>
                        <a:spcAft>
                          <a:spcPts val="0"/>
                        </a:spcAft>
                      </a:pPr>
                      <a:r>
                        <a:rPr lang="ru-RU" sz="1500" dirty="0">
                          <a:effectLst/>
                          <a:latin typeface="Century Gothic" pitchFamily="34" charset="0"/>
                        </a:rPr>
                        <a:t>тестирование</a:t>
                      </a:r>
                      <a:endParaRPr lang="ru-RU" sz="1300" dirty="0">
                        <a:effectLst/>
                        <a:latin typeface="Century Gothic" pitchFamily="34" charset="0"/>
                        <a:ea typeface="Calibri" panose="020F0502020204030204" pitchFamily="34" charset="0"/>
                        <a:cs typeface="Times New Roman" panose="02020603050405020304" pitchFamily="18" charset="0"/>
                      </a:endParaRPr>
                    </a:p>
                  </a:txBody>
                  <a:tcPr marL="46286" marR="46286" marT="0" marB="0" anchor="ctr"/>
                </a:tc>
                <a:tc>
                  <a:txBody>
                    <a:bodyPr/>
                    <a:lstStyle/>
                    <a:p>
                      <a:pPr algn="ctr">
                        <a:lnSpc>
                          <a:spcPct val="115000"/>
                        </a:lnSpc>
                        <a:spcAft>
                          <a:spcPts val="0"/>
                        </a:spcAft>
                      </a:pPr>
                      <a:r>
                        <a:rPr lang="ru-RU" sz="1500" dirty="0">
                          <a:effectLst/>
                          <a:latin typeface="Century Gothic" pitchFamily="34" charset="0"/>
                        </a:rPr>
                        <a:t>80 минут</a:t>
                      </a:r>
                      <a:endParaRPr lang="ru-RU" sz="1300" dirty="0">
                        <a:effectLst/>
                        <a:latin typeface="Century Gothic" pitchFamily="34" charset="0"/>
                        <a:ea typeface="Calibri" panose="020F0502020204030204" pitchFamily="34" charset="0"/>
                        <a:cs typeface="Times New Roman" panose="02020603050405020304" pitchFamily="18" charset="0"/>
                      </a:endParaRPr>
                    </a:p>
                  </a:txBody>
                  <a:tcPr marL="46286" marR="46286" marT="0" marB="0" anchor="ctr"/>
                </a:tc>
              </a:tr>
              <a:tr h="257048">
                <a:tc gridSpan="4">
                  <a:txBody>
                    <a:bodyPr/>
                    <a:lstStyle/>
                    <a:p>
                      <a:pPr algn="ctr">
                        <a:lnSpc>
                          <a:spcPct val="115000"/>
                        </a:lnSpc>
                        <a:spcAft>
                          <a:spcPts val="0"/>
                        </a:spcAft>
                      </a:pPr>
                      <a:r>
                        <a:rPr lang="ru-RU" sz="1500" b="1" dirty="0">
                          <a:effectLst/>
                          <a:latin typeface="Century Gothic" pitchFamily="34" charset="0"/>
                        </a:rPr>
                        <a:t>По выбору</a:t>
                      </a:r>
                      <a:endParaRPr lang="ru-RU" sz="1300" b="1" dirty="0">
                        <a:effectLst/>
                        <a:latin typeface="Century Gothic" pitchFamily="34" charset="0"/>
                        <a:ea typeface="Calibri" panose="020F0502020204030204" pitchFamily="34" charset="0"/>
                        <a:cs typeface="Times New Roman" panose="02020603050405020304" pitchFamily="18" charset="0"/>
                      </a:endParaRPr>
                    </a:p>
                  </a:txBody>
                  <a:tcPr marL="46286" marR="46286" marT="0" marB="0" anchor="ctr"/>
                </a:tc>
                <a:tc hMerge="1">
                  <a:txBody>
                    <a:bodyPr/>
                    <a:lstStyle/>
                    <a:p>
                      <a:endParaRPr lang="ru-RU"/>
                    </a:p>
                  </a:txBody>
                  <a:tcPr/>
                </a:tc>
                <a:tc hMerge="1">
                  <a:txBody>
                    <a:bodyPr/>
                    <a:lstStyle/>
                    <a:p>
                      <a:endParaRPr lang="ru-RU"/>
                    </a:p>
                  </a:txBody>
                  <a:tcPr/>
                </a:tc>
                <a:tc hMerge="1">
                  <a:txBody>
                    <a:bodyPr/>
                    <a:lstStyle/>
                    <a:p>
                      <a:endParaRPr lang="ru-RU"/>
                    </a:p>
                  </a:txBody>
                  <a:tcPr/>
                </a:tc>
              </a:tr>
              <a:tr h="1291019">
                <a:tc>
                  <a:txBody>
                    <a:bodyPr/>
                    <a:lstStyle/>
                    <a:p>
                      <a:pPr>
                        <a:lnSpc>
                          <a:spcPct val="115000"/>
                        </a:lnSpc>
                        <a:spcAft>
                          <a:spcPts val="0"/>
                        </a:spcAft>
                      </a:pPr>
                      <a:r>
                        <a:rPr lang="ru-RU" sz="1500" dirty="0">
                          <a:effectLst/>
                          <a:latin typeface="Century Gothic" pitchFamily="34" charset="0"/>
                        </a:rPr>
                        <a:t>5</a:t>
                      </a:r>
                      <a:endParaRPr lang="ru-RU" sz="1300" dirty="0">
                        <a:effectLst/>
                        <a:latin typeface="Century Gothic" pitchFamily="34" charset="0"/>
                        <a:ea typeface="Calibri" panose="020F0502020204030204" pitchFamily="34" charset="0"/>
                        <a:cs typeface="Times New Roman" panose="02020603050405020304" pitchFamily="18" charset="0"/>
                      </a:endParaRPr>
                    </a:p>
                  </a:txBody>
                  <a:tcPr marL="46286" marR="46286" marT="0" marB="0" anchor="ctr"/>
                </a:tc>
                <a:tc>
                  <a:txBody>
                    <a:bodyPr/>
                    <a:lstStyle/>
                    <a:p>
                      <a:pPr>
                        <a:lnSpc>
                          <a:spcPct val="115000"/>
                        </a:lnSpc>
                        <a:spcAft>
                          <a:spcPts val="0"/>
                        </a:spcAft>
                      </a:pPr>
                      <a:r>
                        <a:rPr lang="ru-RU" sz="1500">
                          <a:effectLst/>
                          <a:latin typeface="Century Gothic" pitchFamily="34" charset="0"/>
                        </a:rPr>
                        <a:t>Физика, химия, биология, география, геометрия, всемирная история, основы права, литература, иностранный язык (английский язык, французский язык, немецкий язык), информатика</a:t>
                      </a:r>
                      <a:endParaRPr lang="ru-RU" sz="1300">
                        <a:effectLst/>
                        <a:latin typeface="Century Gothic" pitchFamily="34" charset="0"/>
                        <a:ea typeface="Calibri" panose="020F0502020204030204" pitchFamily="34" charset="0"/>
                        <a:cs typeface="Times New Roman" panose="02020603050405020304" pitchFamily="18" charset="0"/>
                      </a:endParaRPr>
                    </a:p>
                  </a:txBody>
                  <a:tcPr marL="46286" marR="46286" marT="0" marB="0" anchor="ctr"/>
                </a:tc>
                <a:tc>
                  <a:txBody>
                    <a:bodyPr/>
                    <a:lstStyle/>
                    <a:p>
                      <a:pPr algn="ctr">
                        <a:lnSpc>
                          <a:spcPct val="115000"/>
                        </a:lnSpc>
                        <a:spcAft>
                          <a:spcPts val="0"/>
                        </a:spcAft>
                      </a:pPr>
                      <a:r>
                        <a:rPr lang="ru-RU" sz="1500">
                          <a:effectLst/>
                          <a:latin typeface="Century Gothic" pitchFamily="34" charset="0"/>
                        </a:rPr>
                        <a:t>тестирование</a:t>
                      </a:r>
                      <a:endParaRPr lang="ru-RU" sz="1300">
                        <a:effectLst/>
                        <a:latin typeface="Century Gothic" pitchFamily="34" charset="0"/>
                        <a:ea typeface="Calibri" panose="020F0502020204030204" pitchFamily="34" charset="0"/>
                        <a:cs typeface="Times New Roman" panose="02020603050405020304" pitchFamily="18" charset="0"/>
                      </a:endParaRPr>
                    </a:p>
                  </a:txBody>
                  <a:tcPr marL="46286" marR="46286" marT="0" marB="0" anchor="ctr"/>
                </a:tc>
                <a:tc>
                  <a:txBody>
                    <a:bodyPr/>
                    <a:lstStyle/>
                    <a:p>
                      <a:pPr algn="ctr">
                        <a:lnSpc>
                          <a:spcPct val="115000"/>
                        </a:lnSpc>
                        <a:spcAft>
                          <a:spcPts val="0"/>
                        </a:spcAft>
                      </a:pPr>
                      <a:r>
                        <a:rPr lang="ru-RU" sz="1500" dirty="0">
                          <a:effectLst/>
                          <a:latin typeface="Century Gothic" pitchFamily="34" charset="0"/>
                        </a:rPr>
                        <a:t>80 минут</a:t>
                      </a:r>
                      <a:endParaRPr lang="ru-RU" sz="1300" dirty="0">
                        <a:effectLst/>
                        <a:latin typeface="Century Gothic" pitchFamily="34" charset="0"/>
                        <a:ea typeface="Calibri" panose="020F0502020204030204" pitchFamily="34" charset="0"/>
                        <a:cs typeface="Times New Roman" panose="02020603050405020304" pitchFamily="18" charset="0"/>
                      </a:endParaRPr>
                    </a:p>
                  </a:txBody>
                  <a:tcPr marL="46286" marR="46286" marT="0" marB="0" anchor="ctr"/>
                </a:tc>
              </a:tr>
            </a:tbl>
          </a:graphicData>
        </a:graphic>
      </p:graphicFrame>
    </p:spTree>
    <p:extLst>
      <p:ext uri="{BB962C8B-B14F-4D97-AF65-F5344CB8AC3E}">
        <p14:creationId xmlns:p14="http://schemas.microsoft.com/office/powerpoint/2010/main" val="1293408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23"/>
          <p:cNvSpPr txBox="1">
            <a:spLocks noGrp="1"/>
          </p:cNvSpPr>
          <p:nvPr>
            <p:ph type="title"/>
          </p:nvPr>
        </p:nvSpPr>
        <p:spPr>
          <a:xfrm>
            <a:off x="539578" y="523433"/>
            <a:ext cx="5629933" cy="1021600"/>
          </a:xfrm>
          <a:prstGeom prst="rect">
            <a:avLst/>
          </a:prstGeom>
        </p:spPr>
        <p:txBody>
          <a:bodyPr spcFirstLastPara="1" wrap="square" lIns="91425" tIns="91425" rIns="91425" bIns="91425" anchor="ctr" anchorCtr="0">
            <a:noAutofit/>
          </a:bodyPr>
          <a:lstStyle/>
          <a:p>
            <a:pPr lvl="0"/>
            <a:r>
              <a:rPr lang="ru-RU" sz="3600" dirty="0">
                <a:latin typeface="Century Gothic" pitchFamily="34" charset="0"/>
              </a:rPr>
              <a:t> </a:t>
            </a:r>
            <a:r>
              <a:rPr lang="ru-RU" sz="2800" dirty="0">
                <a:latin typeface="Century Gothic" pitchFamily="34" charset="0"/>
              </a:rPr>
              <a:t>Родной язык (язык обучения)</a:t>
            </a:r>
            <a:endParaRPr sz="2800" dirty="0">
              <a:latin typeface="Century Gothic" pitchFamily="34" charset="0"/>
            </a:endParaRPr>
          </a:p>
        </p:txBody>
      </p:sp>
      <p:sp>
        <p:nvSpPr>
          <p:cNvPr id="343" name="Google Shape;343;p23"/>
          <p:cNvSpPr txBox="1">
            <a:spLocks noGrp="1"/>
          </p:cNvSpPr>
          <p:nvPr>
            <p:ph type="sldNum" idx="12"/>
          </p:nvPr>
        </p:nvSpPr>
        <p:spPr>
          <a:prstGeom prst="rect">
            <a:avLst/>
          </a:prstGeom>
        </p:spPr>
        <p:txBody>
          <a:bodyPr spcFirstLastPara="1" wrap="square" lIns="91425" tIns="91425" rIns="91425" bIns="91425" anchor="ctr" anchorCtr="0">
            <a:noAutofit/>
          </a:bodyPr>
          <a:lstStyle/>
          <a:p>
            <a:fld id="{00000000-1234-1234-1234-123412341234}" type="slidenum">
              <a:rPr lang="en">
                <a:solidFill>
                  <a:srgbClr val="FFFFFF"/>
                </a:solidFill>
              </a:rPr>
              <a:pPr/>
              <a:t>12</a:t>
            </a:fld>
            <a:endParaRPr dirty="0">
              <a:solidFill>
                <a:srgbClr val="FFFFFF"/>
              </a:solidFill>
            </a:endParaRPr>
          </a:p>
        </p:txBody>
      </p:sp>
      <p:graphicFrame>
        <p:nvGraphicFramePr>
          <p:cNvPr id="342" name="Google Shape;342;p23"/>
          <p:cNvGraphicFramePr/>
          <p:nvPr>
            <p:extLst>
              <p:ext uri="{D42A27DB-BD31-4B8C-83A1-F6EECF244321}">
                <p14:modId xmlns:p14="http://schemas.microsoft.com/office/powerpoint/2010/main" val="565455866"/>
              </p:ext>
            </p:extLst>
          </p:nvPr>
        </p:nvGraphicFramePr>
        <p:xfrm>
          <a:off x="683568" y="1988845"/>
          <a:ext cx="7920880" cy="5319283"/>
        </p:xfrm>
        <a:graphic>
          <a:graphicData uri="http://schemas.openxmlformats.org/drawingml/2006/table">
            <a:tbl>
              <a:tblPr>
                <a:noFill/>
              </a:tblPr>
              <a:tblGrid>
                <a:gridCol w="3960440"/>
                <a:gridCol w="3960440"/>
              </a:tblGrid>
              <a:tr h="869119">
                <a:tc>
                  <a:txBody>
                    <a:bodyPr/>
                    <a:lstStyle/>
                    <a:p>
                      <a:pPr marR="0" algn="ctr" rtl="0">
                        <a:lnSpc>
                          <a:spcPts val="1300"/>
                        </a:lnSpc>
                        <a:spcBef>
                          <a:spcPts val="0"/>
                        </a:spcBef>
                        <a:spcAft>
                          <a:spcPts val="0"/>
                        </a:spcAft>
                        <a:buClr>
                          <a:srgbClr val="000000"/>
                        </a:buClr>
                        <a:buFont typeface="Arial"/>
                      </a:pPr>
                      <a:r>
                        <a:rPr lang="ru-RU" sz="2400" b="1" i="0" u="none" strike="noStrike" cap="none" dirty="0" smtClean="0">
                          <a:solidFill>
                            <a:srgbClr val="FF0000"/>
                          </a:solidFill>
                          <a:effectLst/>
                          <a:latin typeface="Century Gothic" pitchFamily="34" charset="0"/>
                          <a:ea typeface="Times New Roman"/>
                          <a:cs typeface="Arial"/>
                          <a:sym typeface="Arial"/>
                        </a:rPr>
                        <a:t>Время выполнения</a:t>
                      </a:r>
                    </a:p>
                  </a:txBody>
                  <a:tcPr marL="68580" marR="68580" marT="95673" marB="95673"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C7D3E6"/>
                    </a:solidFill>
                  </a:tcPr>
                </a:tc>
                <a:tc>
                  <a:txBody>
                    <a:bodyPr/>
                    <a:lstStyle/>
                    <a:p>
                      <a:pPr algn="ctr">
                        <a:lnSpc>
                          <a:spcPts val="1300"/>
                        </a:lnSpc>
                        <a:spcAft>
                          <a:spcPts val="0"/>
                        </a:spcAft>
                      </a:pPr>
                      <a:endParaRPr lang="ru-RU" sz="2400" b="1" dirty="0" smtClean="0">
                        <a:solidFill>
                          <a:srgbClr val="FF0000"/>
                        </a:solidFill>
                        <a:effectLst/>
                        <a:latin typeface="Century Gothic" pitchFamily="34" charset="0"/>
                        <a:ea typeface="Times New Roman"/>
                        <a:cs typeface="Arial"/>
                      </a:endParaRPr>
                    </a:p>
                    <a:p>
                      <a:pPr algn="ctr">
                        <a:lnSpc>
                          <a:spcPts val="1300"/>
                        </a:lnSpc>
                        <a:spcAft>
                          <a:spcPts val="0"/>
                        </a:spcAft>
                      </a:pPr>
                      <a:r>
                        <a:rPr lang="ru-RU" sz="2400" b="1" dirty="0" smtClean="0">
                          <a:solidFill>
                            <a:srgbClr val="FF0000"/>
                          </a:solidFill>
                          <a:effectLst/>
                          <a:latin typeface="Century Gothic" pitchFamily="34" charset="0"/>
                          <a:ea typeface="Times New Roman"/>
                          <a:cs typeface="Arial"/>
                        </a:rPr>
                        <a:t>3</a:t>
                      </a:r>
                      <a:r>
                        <a:rPr lang="ru-RU" sz="2400" b="1" baseline="0" dirty="0" smtClean="0">
                          <a:solidFill>
                            <a:srgbClr val="FF0000"/>
                          </a:solidFill>
                          <a:effectLst/>
                          <a:latin typeface="Century Gothic" pitchFamily="34" charset="0"/>
                          <a:ea typeface="Times New Roman"/>
                          <a:cs typeface="Arial"/>
                        </a:rPr>
                        <a:t> часа </a:t>
                      </a:r>
                      <a:endParaRPr lang="ru-RU" sz="2400" dirty="0">
                        <a:solidFill>
                          <a:srgbClr val="FF0000"/>
                        </a:solidFill>
                        <a:effectLst/>
                        <a:latin typeface="Century Gothic" pitchFamily="34" charset="0"/>
                        <a:ea typeface="Times New Roman"/>
                        <a:cs typeface="Times New Roman"/>
                      </a:endParaRPr>
                    </a:p>
                  </a:txBody>
                  <a:tcPr marL="68580" marR="68580" marT="95673" marB="95673">
                    <a:lnL w="9525" cap="flat" cmpd="sng">
                      <a:solidFill>
                        <a:srgbClr val="FFFFFF"/>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r>
              <a:tr h="4450164">
                <a:tc gridSpan="2">
                  <a:txBody>
                    <a:bodyPr/>
                    <a:lstStyle/>
                    <a:p>
                      <a:pPr algn="just">
                        <a:lnSpc>
                          <a:spcPct val="115000"/>
                        </a:lnSpc>
                        <a:spcAft>
                          <a:spcPts val="0"/>
                        </a:spcAft>
                      </a:pPr>
                      <a:r>
                        <a:rPr lang="ru-RU" sz="2700" dirty="0" smtClean="0">
                          <a:effectLst/>
                          <a:latin typeface="Century Gothic" pitchFamily="34" charset="0"/>
                          <a:ea typeface="Times New Roman"/>
                          <a:cs typeface="Arial"/>
                        </a:rPr>
                        <a:t>Для написания эссе выпускникам предлагается выбрать одну тему. Содержание эссе должно содержать 250-300 слов. В эссе необходимо определить главную мысль, сформулировать проблему, написать аргументы, использовать языковые средства и приемы языка, сформулировать общий вывод и сделать резюме. </a:t>
                      </a:r>
                      <a:endParaRPr lang="ru-RU" sz="2700" dirty="0">
                        <a:effectLst/>
                        <a:latin typeface="Century Gothic" pitchFamily="34" charset="0"/>
                        <a:ea typeface="Times New Roman"/>
                        <a:cs typeface="Times New Roman"/>
                      </a:endParaRPr>
                    </a:p>
                  </a:txBody>
                  <a:tcPr marL="68580" marR="68580" marT="95673" marB="95673">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C7D3E6"/>
                    </a:solidFill>
                  </a:tcPr>
                </a:tc>
                <a:tc hMerge="1">
                  <a:txBody>
                    <a:bodyPr/>
                    <a:lstStyle/>
                    <a:p>
                      <a:endParaRPr lang="ru-RU"/>
                    </a:p>
                  </a:txBody>
                  <a:tcPr>
                    <a:lnL w="9525" cap="flat" cmpd="sng">
                      <a:solidFill>
                        <a:srgbClr val="FFFFFF"/>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r>
            </a:tbl>
          </a:graphicData>
        </a:graphic>
      </p:graphicFrame>
    </p:spTree>
    <p:extLst>
      <p:ext uri="{BB962C8B-B14F-4D97-AF65-F5344CB8AC3E}">
        <p14:creationId xmlns:p14="http://schemas.microsoft.com/office/powerpoint/2010/main" val="2530961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23"/>
          <p:cNvSpPr txBox="1">
            <a:spLocks noGrp="1"/>
          </p:cNvSpPr>
          <p:nvPr>
            <p:ph type="title"/>
          </p:nvPr>
        </p:nvSpPr>
        <p:spPr>
          <a:xfrm>
            <a:off x="179514" y="715455"/>
            <a:ext cx="6552727" cy="505300"/>
          </a:xfrm>
          <a:prstGeom prst="rect">
            <a:avLst/>
          </a:prstGeom>
        </p:spPr>
        <p:txBody>
          <a:bodyPr spcFirstLastPara="1" wrap="square" lIns="91425" tIns="91425" rIns="91425" bIns="91425" anchor="ctr" anchorCtr="0">
            <a:noAutofit/>
          </a:bodyPr>
          <a:lstStyle/>
          <a:p>
            <a:pPr lvl="0"/>
            <a:r>
              <a:rPr lang="ru-RU" sz="3200" dirty="0" smtClean="0">
                <a:latin typeface="Century Gothic" pitchFamily="34" charset="0"/>
              </a:rPr>
              <a:t>Алгебра </a:t>
            </a:r>
            <a:r>
              <a:rPr lang="ru-RU" sz="3200" dirty="0">
                <a:latin typeface="Century Gothic" pitchFamily="34" charset="0"/>
              </a:rPr>
              <a:t>и начала анализа. </a:t>
            </a:r>
            <a:endParaRPr sz="3200" dirty="0">
              <a:latin typeface="Century Gothic" pitchFamily="34" charset="0"/>
            </a:endParaRPr>
          </a:p>
        </p:txBody>
      </p:sp>
      <p:sp>
        <p:nvSpPr>
          <p:cNvPr id="343" name="Google Shape;343;p23"/>
          <p:cNvSpPr txBox="1">
            <a:spLocks noGrp="1"/>
          </p:cNvSpPr>
          <p:nvPr>
            <p:ph type="sldNum" idx="12"/>
          </p:nvPr>
        </p:nvSpPr>
        <p:spPr>
          <a:prstGeom prst="rect">
            <a:avLst/>
          </a:prstGeom>
        </p:spPr>
        <p:txBody>
          <a:bodyPr spcFirstLastPara="1" wrap="square" lIns="91425" tIns="91425" rIns="91425" bIns="91425" anchor="ctr" anchorCtr="0">
            <a:noAutofit/>
          </a:bodyPr>
          <a:lstStyle/>
          <a:p>
            <a:fld id="{00000000-1234-1234-1234-123412341234}" type="slidenum">
              <a:rPr lang="en">
                <a:solidFill>
                  <a:srgbClr val="FFFFFF"/>
                </a:solidFill>
              </a:rPr>
              <a:pPr/>
              <a:t>13</a:t>
            </a:fld>
            <a:endParaRPr dirty="0">
              <a:solidFill>
                <a:srgbClr val="FFFFFF"/>
              </a:solidFill>
            </a:endParaRPr>
          </a:p>
        </p:txBody>
      </p:sp>
      <p:graphicFrame>
        <p:nvGraphicFramePr>
          <p:cNvPr id="342" name="Google Shape;342;p23"/>
          <p:cNvGraphicFramePr/>
          <p:nvPr>
            <p:extLst>
              <p:ext uri="{D42A27DB-BD31-4B8C-83A1-F6EECF244321}">
                <p14:modId xmlns:p14="http://schemas.microsoft.com/office/powerpoint/2010/main" val="882102810"/>
              </p:ext>
            </p:extLst>
          </p:nvPr>
        </p:nvGraphicFramePr>
        <p:xfrm>
          <a:off x="323528" y="1892855"/>
          <a:ext cx="8496944" cy="4742927"/>
        </p:xfrm>
        <a:graphic>
          <a:graphicData uri="http://schemas.openxmlformats.org/drawingml/2006/table">
            <a:tbl>
              <a:tblPr>
                <a:noFill/>
              </a:tblPr>
              <a:tblGrid>
                <a:gridCol w="4248472"/>
                <a:gridCol w="4248472"/>
              </a:tblGrid>
              <a:tr h="765964">
                <a:tc>
                  <a:txBody>
                    <a:bodyPr/>
                    <a:lstStyle/>
                    <a:p>
                      <a:pPr marR="0" algn="ctr" rtl="0">
                        <a:lnSpc>
                          <a:spcPts val="1300"/>
                        </a:lnSpc>
                        <a:spcBef>
                          <a:spcPts val="0"/>
                        </a:spcBef>
                        <a:spcAft>
                          <a:spcPts val="0"/>
                        </a:spcAft>
                        <a:buClr>
                          <a:srgbClr val="000000"/>
                        </a:buClr>
                        <a:buFont typeface="Arial"/>
                      </a:pPr>
                      <a:r>
                        <a:rPr lang="ru-RU" sz="2400" b="1" i="0" u="none" strike="noStrike" cap="none" dirty="0" smtClean="0">
                          <a:solidFill>
                            <a:srgbClr val="FF0000"/>
                          </a:solidFill>
                          <a:effectLst/>
                          <a:latin typeface="Century Gothic" pitchFamily="34" charset="0"/>
                          <a:ea typeface="Times New Roman"/>
                          <a:cs typeface="Arial"/>
                          <a:sym typeface="Arial"/>
                        </a:rPr>
                        <a:t>Время выполнения</a:t>
                      </a:r>
                    </a:p>
                    <a:p>
                      <a:pPr>
                        <a:lnSpc>
                          <a:spcPts val="1300"/>
                        </a:lnSpc>
                        <a:spcAft>
                          <a:spcPts val="0"/>
                        </a:spcAft>
                      </a:pPr>
                      <a:endParaRPr lang="ru-RU" sz="1500" dirty="0">
                        <a:effectLst/>
                        <a:latin typeface="Century Gothic" pitchFamily="34" charset="0"/>
                        <a:ea typeface="Times New Roman"/>
                        <a:cs typeface="Times New Roman"/>
                      </a:endParaRPr>
                    </a:p>
                  </a:txBody>
                  <a:tcPr marL="68580" marR="68580" marT="95673" marB="95673"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C7D3E6"/>
                    </a:solidFill>
                  </a:tcPr>
                </a:tc>
                <a:tc>
                  <a:txBody>
                    <a:bodyPr/>
                    <a:lstStyle/>
                    <a:p>
                      <a:pPr algn="ctr">
                        <a:lnSpc>
                          <a:spcPts val="1300"/>
                        </a:lnSpc>
                        <a:spcAft>
                          <a:spcPts val="0"/>
                        </a:spcAft>
                      </a:pPr>
                      <a:r>
                        <a:rPr lang="ru-RU" sz="2400" b="1" dirty="0" smtClean="0">
                          <a:solidFill>
                            <a:srgbClr val="FF0000"/>
                          </a:solidFill>
                          <a:effectLst/>
                          <a:latin typeface="Century Gothic" pitchFamily="34" charset="0"/>
                          <a:ea typeface="Times New Roman"/>
                          <a:cs typeface="Arial"/>
                        </a:rPr>
                        <a:t>5</a:t>
                      </a:r>
                      <a:r>
                        <a:rPr lang="ru-RU" sz="2400" b="1" baseline="0" dirty="0" smtClean="0">
                          <a:solidFill>
                            <a:srgbClr val="FF0000"/>
                          </a:solidFill>
                          <a:effectLst/>
                          <a:latin typeface="Century Gothic" pitchFamily="34" charset="0"/>
                          <a:ea typeface="Times New Roman"/>
                          <a:cs typeface="Arial"/>
                        </a:rPr>
                        <a:t> часов</a:t>
                      </a:r>
                      <a:endParaRPr lang="ru-RU" sz="2400" b="1" dirty="0" smtClean="0">
                        <a:solidFill>
                          <a:srgbClr val="FF0000"/>
                        </a:solidFill>
                        <a:effectLst/>
                        <a:latin typeface="Century Gothic" pitchFamily="34" charset="0"/>
                        <a:ea typeface="Times New Roman"/>
                        <a:cs typeface="Arial"/>
                      </a:endParaRPr>
                    </a:p>
                  </a:txBody>
                  <a:tcPr marL="68580" marR="68580" marT="95673" marB="95673" anchor="ctr">
                    <a:lnL w="9525" cap="flat" cmpd="sng">
                      <a:solidFill>
                        <a:srgbClr val="FFFFFF"/>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r>
              <a:tr h="3976963">
                <a:tc gridSpan="2">
                  <a:txBody>
                    <a:bodyPr/>
                    <a:lstStyle/>
                    <a:p>
                      <a:pPr algn="just">
                        <a:lnSpc>
                          <a:spcPct val="115000"/>
                        </a:lnSpc>
                        <a:spcAft>
                          <a:spcPts val="0"/>
                        </a:spcAft>
                      </a:pPr>
                      <a:r>
                        <a:rPr lang="ru-RU" sz="2700" dirty="0" smtClean="0">
                          <a:effectLst/>
                          <a:latin typeface="Century Gothic" pitchFamily="34" charset="0"/>
                          <a:ea typeface="Times New Roman"/>
                          <a:cs typeface="Arial"/>
                        </a:rPr>
                        <a:t>Контрольная работа состоит из 5 заданий для общественно-гуманитарного направления, 6 заданий для естественно-математического направления и для школ с углубленным изучением математики, направленных на выявление степени усвоения математических фактов, понятий и приемов, умение решать прикладные и логические задачи. </a:t>
                      </a:r>
                      <a:endParaRPr lang="ru-RU" sz="2700" dirty="0">
                        <a:effectLst/>
                        <a:latin typeface="Century Gothic" pitchFamily="34" charset="0"/>
                        <a:ea typeface="Times New Roman"/>
                        <a:cs typeface="Times New Roman"/>
                      </a:endParaRPr>
                    </a:p>
                  </a:txBody>
                  <a:tcPr marL="68580" marR="68580" marT="95673" marB="95673">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C7D3E6"/>
                    </a:solidFill>
                  </a:tcPr>
                </a:tc>
                <a:tc hMerge="1">
                  <a:txBody>
                    <a:bodyPr/>
                    <a:lstStyle/>
                    <a:p>
                      <a:endParaRPr lang="ru-RU"/>
                    </a:p>
                  </a:txBody>
                  <a:tcPr>
                    <a:lnL w="9525" cap="flat" cmpd="sng">
                      <a:solidFill>
                        <a:srgbClr val="FFFFFF"/>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r>
            </a:tbl>
          </a:graphicData>
        </a:graphic>
      </p:graphicFrame>
    </p:spTree>
    <p:extLst>
      <p:ext uri="{BB962C8B-B14F-4D97-AF65-F5344CB8AC3E}">
        <p14:creationId xmlns:p14="http://schemas.microsoft.com/office/powerpoint/2010/main" val="38209596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23"/>
          <p:cNvSpPr txBox="1">
            <a:spLocks noGrp="1"/>
          </p:cNvSpPr>
          <p:nvPr>
            <p:ph type="title"/>
          </p:nvPr>
        </p:nvSpPr>
        <p:spPr>
          <a:xfrm>
            <a:off x="323550" y="715455"/>
            <a:ext cx="6552727" cy="505300"/>
          </a:xfrm>
          <a:prstGeom prst="rect">
            <a:avLst/>
          </a:prstGeom>
        </p:spPr>
        <p:txBody>
          <a:bodyPr spcFirstLastPara="1" wrap="square" lIns="91425" tIns="91425" rIns="91425" bIns="91425" anchor="ctr" anchorCtr="0">
            <a:noAutofit/>
          </a:bodyPr>
          <a:lstStyle/>
          <a:p>
            <a:pPr lvl="0"/>
            <a:r>
              <a:rPr lang="ru-RU" sz="3600" dirty="0">
                <a:latin typeface="Century Gothic" pitchFamily="34" charset="0"/>
              </a:rPr>
              <a:t>История Казахстана</a:t>
            </a:r>
            <a:endParaRPr sz="3600" dirty="0">
              <a:latin typeface="Century Gothic" pitchFamily="34" charset="0"/>
            </a:endParaRPr>
          </a:p>
        </p:txBody>
      </p:sp>
      <p:sp>
        <p:nvSpPr>
          <p:cNvPr id="343" name="Google Shape;343;p23"/>
          <p:cNvSpPr txBox="1">
            <a:spLocks noGrp="1"/>
          </p:cNvSpPr>
          <p:nvPr>
            <p:ph type="sldNum" idx="12"/>
          </p:nvPr>
        </p:nvSpPr>
        <p:spPr>
          <a:prstGeom prst="rect">
            <a:avLst/>
          </a:prstGeom>
        </p:spPr>
        <p:txBody>
          <a:bodyPr spcFirstLastPara="1" wrap="square" lIns="91425" tIns="91425" rIns="91425" bIns="91425" anchor="ctr" anchorCtr="0">
            <a:noAutofit/>
          </a:bodyPr>
          <a:lstStyle/>
          <a:p>
            <a:fld id="{00000000-1234-1234-1234-123412341234}" type="slidenum">
              <a:rPr lang="en">
                <a:solidFill>
                  <a:srgbClr val="FFFFFF"/>
                </a:solidFill>
              </a:rPr>
              <a:pPr/>
              <a:t>14</a:t>
            </a:fld>
            <a:endParaRPr dirty="0">
              <a:solidFill>
                <a:srgbClr val="FFFFFF"/>
              </a:solidFill>
            </a:endParaRPr>
          </a:p>
        </p:txBody>
      </p:sp>
      <p:graphicFrame>
        <p:nvGraphicFramePr>
          <p:cNvPr id="342" name="Google Shape;342;p23"/>
          <p:cNvGraphicFramePr/>
          <p:nvPr>
            <p:extLst>
              <p:ext uri="{D42A27DB-BD31-4B8C-83A1-F6EECF244321}">
                <p14:modId xmlns:p14="http://schemas.microsoft.com/office/powerpoint/2010/main" val="3713773777"/>
              </p:ext>
            </p:extLst>
          </p:nvPr>
        </p:nvGraphicFramePr>
        <p:xfrm>
          <a:off x="323528" y="2180863"/>
          <a:ext cx="8424936" cy="3360372"/>
        </p:xfrm>
        <a:graphic>
          <a:graphicData uri="http://schemas.openxmlformats.org/drawingml/2006/table">
            <a:tbl>
              <a:tblPr>
                <a:noFill/>
              </a:tblPr>
              <a:tblGrid>
                <a:gridCol w="4212468"/>
                <a:gridCol w="4212468"/>
              </a:tblGrid>
              <a:tr h="637968">
                <a:tc>
                  <a:txBody>
                    <a:bodyPr/>
                    <a:lstStyle/>
                    <a:p>
                      <a:pPr marR="0" algn="ctr" rtl="0">
                        <a:lnSpc>
                          <a:spcPts val="1300"/>
                        </a:lnSpc>
                        <a:spcBef>
                          <a:spcPts val="0"/>
                        </a:spcBef>
                        <a:spcAft>
                          <a:spcPts val="0"/>
                        </a:spcAft>
                        <a:buClr>
                          <a:srgbClr val="000000"/>
                        </a:buClr>
                        <a:buFont typeface="Arial"/>
                      </a:pPr>
                      <a:r>
                        <a:rPr lang="ru-RU" sz="2400" b="1" i="0" u="none" strike="noStrike" cap="none" dirty="0" smtClean="0">
                          <a:solidFill>
                            <a:srgbClr val="FF0000"/>
                          </a:solidFill>
                          <a:effectLst/>
                          <a:latin typeface="Century Gothic" pitchFamily="34" charset="0"/>
                          <a:ea typeface="Times New Roman"/>
                          <a:cs typeface="Arial"/>
                          <a:sym typeface="Arial"/>
                        </a:rPr>
                        <a:t>Время выполнения</a:t>
                      </a:r>
                    </a:p>
                  </a:txBody>
                  <a:tcPr marL="68580" marR="68580" marT="95673" marB="95673"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C7D3E6"/>
                    </a:solidFill>
                  </a:tcPr>
                </a:tc>
                <a:tc>
                  <a:txBody>
                    <a:bodyPr/>
                    <a:lstStyle/>
                    <a:p>
                      <a:pPr algn="ctr">
                        <a:lnSpc>
                          <a:spcPts val="1300"/>
                        </a:lnSpc>
                        <a:spcAft>
                          <a:spcPts val="0"/>
                        </a:spcAft>
                      </a:pPr>
                      <a:r>
                        <a:rPr lang="ru-RU" sz="2400" b="1" dirty="0" smtClean="0">
                          <a:solidFill>
                            <a:srgbClr val="FF0000"/>
                          </a:solidFill>
                          <a:effectLst/>
                          <a:latin typeface="Century Gothic" pitchFamily="34" charset="0"/>
                          <a:ea typeface="Times New Roman"/>
                          <a:cs typeface="Arial"/>
                        </a:rPr>
                        <a:t>80 минут </a:t>
                      </a:r>
                      <a:endParaRPr lang="ru-RU" sz="2400" dirty="0">
                        <a:solidFill>
                          <a:srgbClr val="FF0000"/>
                        </a:solidFill>
                        <a:effectLst/>
                        <a:latin typeface="Century Gothic" pitchFamily="34" charset="0"/>
                        <a:ea typeface="Times New Roman"/>
                        <a:cs typeface="Times New Roman"/>
                      </a:endParaRPr>
                    </a:p>
                  </a:txBody>
                  <a:tcPr marL="68580" marR="68580" marT="95673" marB="95673" anchor="ctr">
                    <a:lnL w="9525" cap="flat" cmpd="sng">
                      <a:solidFill>
                        <a:srgbClr val="FFFFFF"/>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r>
              <a:tr h="2722404">
                <a:tc gridSpan="2">
                  <a:txBody>
                    <a:bodyPr/>
                    <a:lstStyle/>
                    <a:p>
                      <a:pPr algn="just">
                        <a:lnSpc>
                          <a:spcPct val="115000"/>
                        </a:lnSpc>
                        <a:spcAft>
                          <a:spcPts val="0"/>
                        </a:spcAft>
                      </a:pPr>
                      <a:r>
                        <a:rPr lang="ru-RU" sz="2700" dirty="0" smtClean="0">
                          <a:effectLst/>
                          <a:latin typeface="Century Gothic" pitchFamily="34" charset="0"/>
                          <a:ea typeface="Times New Roman"/>
                          <a:cs typeface="Arial"/>
                        </a:rPr>
                        <a:t> Тест состоит из 18 заданий: 10 тестовых заданий с выбором одного правильного ответа, 5 тестовых заданий с выбором одного правильного ответа к одному контексту, 3 тестовых заданий открытой формы.</a:t>
                      </a:r>
                      <a:endParaRPr lang="ru-RU" sz="2700" dirty="0">
                        <a:effectLst/>
                        <a:latin typeface="Century Gothic" pitchFamily="34" charset="0"/>
                        <a:ea typeface="Times New Roman"/>
                        <a:cs typeface="Times New Roman"/>
                      </a:endParaRPr>
                    </a:p>
                  </a:txBody>
                  <a:tcPr marL="68580" marR="68580" marT="95673" marB="95673"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C7D3E6"/>
                    </a:solidFill>
                  </a:tcPr>
                </a:tc>
                <a:tc hMerge="1">
                  <a:txBody>
                    <a:bodyPr/>
                    <a:lstStyle/>
                    <a:p>
                      <a:endParaRPr lang="ru-RU"/>
                    </a:p>
                  </a:txBody>
                  <a:tcPr>
                    <a:lnL w="9525" cap="flat" cmpd="sng">
                      <a:solidFill>
                        <a:srgbClr val="FFFFFF"/>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r>
            </a:tbl>
          </a:graphicData>
        </a:graphic>
      </p:graphicFrame>
    </p:spTree>
    <p:extLst>
      <p:ext uri="{BB962C8B-B14F-4D97-AF65-F5344CB8AC3E}">
        <p14:creationId xmlns:p14="http://schemas.microsoft.com/office/powerpoint/2010/main" val="17034843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23"/>
          <p:cNvSpPr txBox="1">
            <a:spLocks noGrp="1"/>
          </p:cNvSpPr>
          <p:nvPr>
            <p:ph type="title"/>
          </p:nvPr>
        </p:nvSpPr>
        <p:spPr>
          <a:xfrm>
            <a:off x="323545" y="740703"/>
            <a:ext cx="6552727" cy="505300"/>
          </a:xfrm>
          <a:prstGeom prst="rect">
            <a:avLst/>
          </a:prstGeom>
        </p:spPr>
        <p:txBody>
          <a:bodyPr spcFirstLastPara="1" wrap="square" lIns="91425" tIns="91425" rIns="91425" bIns="91425" anchor="ctr" anchorCtr="0">
            <a:noAutofit/>
          </a:bodyPr>
          <a:lstStyle/>
          <a:p>
            <a:pPr lvl="0"/>
            <a:r>
              <a:rPr lang="ru-RU" dirty="0" smtClean="0">
                <a:latin typeface="Century Gothic" pitchFamily="34" charset="0"/>
              </a:rPr>
              <a:t>Казахский </a:t>
            </a:r>
            <a:r>
              <a:rPr lang="ru-RU" dirty="0">
                <a:latin typeface="Century Gothic" pitchFamily="34" charset="0"/>
              </a:rPr>
              <a:t>язык для школ с русским и русский язык для школ с казахским языком обучения</a:t>
            </a:r>
            <a:r>
              <a:rPr lang="ru-RU" dirty="0" smtClean="0">
                <a:latin typeface="Century Gothic" pitchFamily="34" charset="0"/>
              </a:rPr>
              <a:t>. </a:t>
            </a:r>
            <a:endParaRPr dirty="0">
              <a:latin typeface="Century Gothic" pitchFamily="34" charset="0"/>
            </a:endParaRPr>
          </a:p>
        </p:txBody>
      </p:sp>
      <p:sp>
        <p:nvSpPr>
          <p:cNvPr id="343" name="Google Shape;343;p23"/>
          <p:cNvSpPr txBox="1">
            <a:spLocks noGrp="1"/>
          </p:cNvSpPr>
          <p:nvPr>
            <p:ph type="sldNum" idx="12"/>
          </p:nvPr>
        </p:nvSpPr>
        <p:spPr>
          <a:prstGeom prst="rect">
            <a:avLst/>
          </a:prstGeom>
        </p:spPr>
        <p:txBody>
          <a:bodyPr spcFirstLastPara="1" wrap="square" lIns="91425" tIns="91425" rIns="91425" bIns="91425" anchor="ctr" anchorCtr="0">
            <a:noAutofit/>
          </a:bodyPr>
          <a:lstStyle/>
          <a:p>
            <a:fld id="{00000000-1234-1234-1234-123412341234}" type="slidenum">
              <a:rPr lang="en">
                <a:solidFill>
                  <a:srgbClr val="FFFFFF"/>
                </a:solidFill>
              </a:rPr>
              <a:pPr/>
              <a:t>15</a:t>
            </a:fld>
            <a:endParaRPr dirty="0">
              <a:solidFill>
                <a:srgbClr val="FFFFFF"/>
              </a:solidFill>
            </a:endParaRPr>
          </a:p>
        </p:txBody>
      </p:sp>
      <p:graphicFrame>
        <p:nvGraphicFramePr>
          <p:cNvPr id="342" name="Google Shape;342;p23"/>
          <p:cNvGraphicFramePr/>
          <p:nvPr>
            <p:extLst>
              <p:ext uri="{D42A27DB-BD31-4B8C-83A1-F6EECF244321}">
                <p14:modId xmlns:p14="http://schemas.microsoft.com/office/powerpoint/2010/main" val="2398236481"/>
              </p:ext>
            </p:extLst>
          </p:nvPr>
        </p:nvGraphicFramePr>
        <p:xfrm>
          <a:off x="323528" y="1988851"/>
          <a:ext cx="8568952" cy="4057119"/>
        </p:xfrm>
        <a:graphic>
          <a:graphicData uri="http://schemas.openxmlformats.org/drawingml/2006/table">
            <a:tbl>
              <a:tblPr>
                <a:noFill/>
              </a:tblPr>
              <a:tblGrid>
                <a:gridCol w="4284476"/>
                <a:gridCol w="4284476"/>
              </a:tblGrid>
              <a:tr h="576064">
                <a:tc>
                  <a:txBody>
                    <a:bodyPr/>
                    <a:lstStyle/>
                    <a:p>
                      <a:pPr marR="0" algn="ctr" rtl="0">
                        <a:lnSpc>
                          <a:spcPts val="1300"/>
                        </a:lnSpc>
                        <a:spcBef>
                          <a:spcPts val="0"/>
                        </a:spcBef>
                        <a:spcAft>
                          <a:spcPts val="0"/>
                        </a:spcAft>
                        <a:buClr>
                          <a:srgbClr val="000000"/>
                        </a:buClr>
                        <a:buFont typeface="Arial"/>
                      </a:pPr>
                      <a:r>
                        <a:rPr lang="ru-RU" sz="2100" b="1" i="0" u="none" strike="noStrike" cap="none" dirty="0" smtClean="0">
                          <a:solidFill>
                            <a:srgbClr val="FF0000"/>
                          </a:solidFill>
                          <a:effectLst/>
                          <a:latin typeface="Arial"/>
                          <a:ea typeface="Times New Roman"/>
                          <a:cs typeface="Arial"/>
                          <a:sym typeface="Arial"/>
                        </a:rPr>
                        <a:t>Время выполнения</a:t>
                      </a:r>
                    </a:p>
                  </a:txBody>
                  <a:tcPr marL="68580" marR="68580" marT="95673" marB="95673"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C7D3E6"/>
                    </a:solidFill>
                  </a:tcPr>
                </a:tc>
                <a:tc>
                  <a:txBody>
                    <a:bodyPr/>
                    <a:lstStyle/>
                    <a:p>
                      <a:pPr algn="ctr">
                        <a:lnSpc>
                          <a:spcPts val="1300"/>
                        </a:lnSpc>
                        <a:spcAft>
                          <a:spcPts val="0"/>
                        </a:spcAft>
                      </a:pPr>
                      <a:r>
                        <a:rPr lang="ru-RU" sz="2100" b="1" dirty="0" smtClean="0">
                          <a:solidFill>
                            <a:srgbClr val="FF0000"/>
                          </a:solidFill>
                          <a:effectLst/>
                          <a:latin typeface="Arial"/>
                          <a:ea typeface="Times New Roman"/>
                          <a:cs typeface="Arial"/>
                        </a:rPr>
                        <a:t>80 минут </a:t>
                      </a:r>
                      <a:endParaRPr lang="ru-RU" sz="2100" dirty="0">
                        <a:solidFill>
                          <a:srgbClr val="FF0000"/>
                        </a:solidFill>
                        <a:effectLst/>
                        <a:latin typeface="Arial"/>
                        <a:ea typeface="Times New Roman"/>
                        <a:cs typeface="Times New Roman"/>
                      </a:endParaRPr>
                    </a:p>
                  </a:txBody>
                  <a:tcPr marL="68580" marR="68580" marT="95673" marB="95673" anchor="ctr">
                    <a:lnL w="9525" cap="flat" cmpd="sng">
                      <a:solidFill>
                        <a:srgbClr val="FFFFFF"/>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r>
              <a:tr h="2715091">
                <a:tc gridSpan="2">
                  <a:txBody>
                    <a:bodyPr/>
                    <a:lstStyle/>
                    <a:p>
                      <a:pPr algn="just">
                        <a:lnSpc>
                          <a:spcPct val="115000"/>
                        </a:lnSpc>
                        <a:spcAft>
                          <a:spcPts val="0"/>
                        </a:spcAft>
                      </a:pPr>
                      <a:r>
                        <a:rPr lang="ru-RU" sz="2400" dirty="0" smtClean="0">
                          <a:effectLst/>
                          <a:latin typeface="Century Gothic" pitchFamily="34" charset="0"/>
                          <a:ea typeface="Times New Roman"/>
                          <a:cs typeface="Arial"/>
                        </a:rPr>
                        <a:t> Тест состоит из 18 тестовых заданий по двум блокам: </a:t>
                      </a:r>
                      <a:r>
                        <a:rPr lang="ru-RU" sz="2400" dirty="0" err="1" smtClean="0">
                          <a:effectLst/>
                          <a:latin typeface="Century Gothic" pitchFamily="34" charset="0"/>
                          <a:ea typeface="Times New Roman"/>
                          <a:cs typeface="Arial"/>
                        </a:rPr>
                        <a:t>Аудирование</a:t>
                      </a:r>
                      <a:r>
                        <a:rPr lang="ru-RU" sz="2400" dirty="0" smtClean="0">
                          <a:effectLst/>
                          <a:latin typeface="Century Gothic" pitchFamily="34" charset="0"/>
                          <a:ea typeface="Times New Roman"/>
                          <a:cs typeface="Arial"/>
                        </a:rPr>
                        <a:t> (2 текста: 5 тестовых заданий к каждому тексту с выбором одного правильного ответа);</a:t>
                      </a:r>
                    </a:p>
                    <a:p>
                      <a:pPr algn="just">
                        <a:lnSpc>
                          <a:spcPct val="115000"/>
                        </a:lnSpc>
                        <a:spcAft>
                          <a:spcPts val="0"/>
                        </a:spcAft>
                      </a:pPr>
                      <a:r>
                        <a:rPr lang="ru-RU" sz="2400" dirty="0" smtClean="0">
                          <a:effectLst/>
                          <a:latin typeface="Century Gothic" pitchFamily="34" charset="0"/>
                          <a:ea typeface="Times New Roman"/>
                          <a:cs typeface="Arial"/>
                        </a:rPr>
                        <a:t> Чтение (2 текста: 1 текст с 5 тестовыми заданиями с выбором одного правильного ответа, 1 текст с 3 тестовыми заданиями открытой формы). </a:t>
                      </a:r>
                    </a:p>
                  </a:txBody>
                  <a:tcPr marL="68580" marR="68580" marT="95673" marB="95673">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C7D3E6"/>
                    </a:solidFill>
                  </a:tcPr>
                </a:tc>
                <a:tc hMerge="1">
                  <a:txBody>
                    <a:bodyPr/>
                    <a:lstStyle/>
                    <a:p>
                      <a:endParaRPr lang="ru-RU"/>
                    </a:p>
                  </a:txBody>
                  <a:tcPr>
                    <a:lnL w="9525" cap="flat" cmpd="sng">
                      <a:solidFill>
                        <a:srgbClr val="FFFFFF"/>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r>
              <a:tr h="765964">
                <a:tc>
                  <a:txBody>
                    <a:bodyPr/>
                    <a:lstStyle/>
                    <a:p>
                      <a:pPr marR="0" algn="ctr" rtl="0">
                        <a:lnSpc>
                          <a:spcPct val="115000"/>
                        </a:lnSpc>
                        <a:spcBef>
                          <a:spcPts val="0"/>
                        </a:spcBef>
                        <a:spcAft>
                          <a:spcPts val="0"/>
                        </a:spcAft>
                        <a:buClr>
                          <a:srgbClr val="000000"/>
                        </a:buClr>
                        <a:buFont typeface="Arial"/>
                      </a:pPr>
                      <a:r>
                        <a:rPr lang="kk-KZ" sz="2100" b="1" i="0" u="none" strike="noStrike" cap="none" dirty="0">
                          <a:solidFill>
                            <a:srgbClr val="FF0000"/>
                          </a:solidFill>
                          <a:effectLst/>
                          <a:latin typeface="Century Gothic" pitchFamily="34" charset="0"/>
                          <a:ea typeface="Times New Roman"/>
                          <a:cs typeface="Arial"/>
                          <a:sym typeface="Arial"/>
                        </a:rPr>
                        <a:t>Максимальный балл</a:t>
                      </a:r>
                      <a:endParaRPr lang="ru-RU" sz="2100" b="1" i="0" u="none" strike="noStrike" cap="none" dirty="0">
                        <a:solidFill>
                          <a:srgbClr val="FF0000"/>
                        </a:solidFill>
                        <a:effectLst/>
                        <a:latin typeface="Century Gothic" pitchFamily="34" charset="0"/>
                        <a:ea typeface="Times New Roman"/>
                        <a:cs typeface="Arial"/>
                        <a:sym typeface="Arial"/>
                      </a:endParaRPr>
                    </a:p>
                  </a:txBody>
                  <a:tcPr marL="68580" marR="68580" marT="95673" marB="95673">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C7D3E6"/>
                    </a:solidFill>
                  </a:tcPr>
                </a:tc>
                <a:tc>
                  <a:txBody>
                    <a:bodyPr/>
                    <a:lstStyle/>
                    <a:p>
                      <a:pPr algn="ctr">
                        <a:lnSpc>
                          <a:spcPct val="115000"/>
                        </a:lnSpc>
                        <a:spcAft>
                          <a:spcPts val="0"/>
                        </a:spcAft>
                      </a:pPr>
                      <a:endParaRPr lang="kk-KZ" sz="1500" b="1" dirty="0" smtClean="0">
                        <a:solidFill>
                          <a:srgbClr val="FF0000"/>
                        </a:solidFill>
                        <a:effectLst/>
                        <a:latin typeface="Century Gothic" pitchFamily="34" charset="0"/>
                        <a:ea typeface="Times New Roman"/>
                        <a:cs typeface="Arial"/>
                      </a:endParaRPr>
                    </a:p>
                    <a:p>
                      <a:pPr algn="ctr">
                        <a:lnSpc>
                          <a:spcPct val="115000"/>
                        </a:lnSpc>
                        <a:spcAft>
                          <a:spcPts val="0"/>
                        </a:spcAft>
                      </a:pPr>
                      <a:r>
                        <a:rPr lang="kk-KZ" sz="2100" b="1" dirty="0" smtClean="0">
                          <a:solidFill>
                            <a:srgbClr val="FF0000"/>
                          </a:solidFill>
                          <a:effectLst/>
                          <a:latin typeface="Century Gothic" pitchFamily="34" charset="0"/>
                          <a:ea typeface="Times New Roman"/>
                          <a:cs typeface="Arial"/>
                        </a:rPr>
                        <a:t>30 </a:t>
                      </a:r>
                      <a:r>
                        <a:rPr lang="kk-KZ" sz="2100" b="1" dirty="0">
                          <a:solidFill>
                            <a:srgbClr val="FF0000"/>
                          </a:solidFill>
                          <a:effectLst/>
                          <a:latin typeface="Century Gothic" pitchFamily="34" charset="0"/>
                          <a:ea typeface="Times New Roman"/>
                          <a:cs typeface="Arial"/>
                        </a:rPr>
                        <a:t>баллов </a:t>
                      </a:r>
                      <a:endParaRPr lang="ru-RU" sz="2100" b="1" dirty="0">
                        <a:solidFill>
                          <a:srgbClr val="FF0000"/>
                        </a:solidFill>
                        <a:effectLst/>
                        <a:latin typeface="Century Gothic" pitchFamily="34" charset="0"/>
                        <a:ea typeface="Times New Roman"/>
                        <a:cs typeface="Times New Roman"/>
                      </a:endParaRPr>
                    </a:p>
                  </a:txBody>
                  <a:tcPr marL="68580" marR="68580" marT="0" marB="0">
                    <a:lnL w="9525" cap="flat" cmpd="sng">
                      <a:solidFill>
                        <a:srgbClr val="FFFFFF"/>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r>
            </a:tbl>
          </a:graphicData>
        </a:graphic>
      </p:graphicFrame>
    </p:spTree>
    <p:extLst>
      <p:ext uri="{BB962C8B-B14F-4D97-AF65-F5344CB8AC3E}">
        <p14:creationId xmlns:p14="http://schemas.microsoft.com/office/powerpoint/2010/main" val="17175874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23"/>
          <p:cNvSpPr txBox="1">
            <a:spLocks noGrp="1"/>
          </p:cNvSpPr>
          <p:nvPr>
            <p:ph type="title"/>
          </p:nvPr>
        </p:nvSpPr>
        <p:spPr>
          <a:xfrm>
            <a:off x="107504" y="548680"/>
            <a:ext cx="6624736" cy="1021600"/>
          </a:xfrm>
          <a:prstGeom prst="rect">
            <a:avLst/>
          </a:prstGeom>
        </p:spPr>
        <p:txBody>
          <a:bodyPr spcFirstLastPara="1" wrap="square" lIns="91425" tIns="91425" rIns="91425" bIns="91425" anchor="ctr" anchorCtr="0">
            <a:noAutofit/>
          </a:bodyPr>
          <a:lstStyle/>
          <a:p>
            <a:pPr lvl="0"/>
            <a:r>
              <a:rPr lang="ru-RU" sz="1600" dirty="0">
                <a:latin typeface="Century Gothic" pitchFamily="34" charset="0"/>
              </a:rPr>
              <a:t>Предметы по выбору: Физика, химия, биология, </a:t>
            </a:r>
            <a:r>
              <a:rPr lang="ru-RU" sz="1600" dirty="0" smtClean="0">
                <a:latin typeface="Century Gothic" pitchFamily="34" charset="0"/>
              </a:rPr>
              <a:t>география,</a:t>
            </a:r>
            <a:r>
              <a:rPr lang="en-US" sz="1600" dirty="0" smtClean="0">
                <a:latin typeface="Century Gothic" pitchFamily="34" charset="0"/>
              </a:rPr>
              <a:t> </a:t>
            </a:r>
            <a:r>
              <a:rPr lang="ru-RU" sz="1600" dirty="0" smtClean="0">
                <a:latin typeface="Century Gothic" pitchFamily="34" charset="0"/>
              </a:rPr>
              <a:t>геометрия,</a:t>
            </a:r>
            <a:r>
              <a:rPr lang="en-US" sz="1600" dirty="0" smtClean="0">
                <a:latin typeface="Century Gothic" pitchFamily="34" charset="0"/>
              </a:rPr>
              <a:t> </a:t>
            </a:r>
            <a:r>
              <a:rPr lang="ru-RU" sz="1600" dirty="0" smtClean="0">
                <a:latin typeface="Century Gothic" pitchFamily="34" charset="0"/>
              </a:rPr>
              <a:t>всемирная </a:t>
            </a:r>
            <a:r>
              <a:rPr lang="ru-RU" sz="1600" dirty="0">
                <a:latin typeface="Century Gothic" pitchFamily="34" charset="0"/>
              </a:rPr>
              <a:t>история, основы </a:t>
            </a:r>
            <a:r>
              <a:rPr lang="ru-RU" sz="1600" dirty="0" smtClean="0">
                <a:latin typeface="Century Gothic" pitchFamily="34" charset="0"/>
              </a:rPr>
              <a:t>права,</a:t>
            </a:r>
            <a:r>
              <a:rPr lang="en-US" sz="1600" dirty="0" smtClean="0">
                <a:latin typeface="Century Gothic" pitchFamily="34" charset="0"/>
              </a:rPr>
              <a:t> </a:t>
            </a:r>
            <a:r>
              <a:rPr lang="ru-RU" sz="1600" dirty="0" smtClean="0">
                <a:latin typeface="Century Gothic" pitchFamily="34" charset="0"/>
              </a:rPr>
              <a:t>литература</a:t>
            </a:r>
            <a:endParaRPr sz="3600" dirty="0">
              <a:latin typeface="Century Gothic" pitchFamily="34" charset="0"/>
            </a:endParaRPr>
          </a:p>
        </p:txBody>
      </p:sp>
      <p:sp>
        <p:nvSpPr>
          <p:cNvPr id="343" name="Google Shape;343;p23"/>
          <p:cNvSpPr txBox="1">
            <a:spLocks noGrp="1"/>
          </p:cNvSpPr>
          <p:nvPr>
            <p:ph type="sldNum" idx="12"/>
          </p:nvPr>
        </p:nvSpPr>
        <p:spPr>
          <a:prstGeom prst="rect">
            <a:avLst/>
          </a:prstGeom>
        </p:spPr>
        <p:txBody>
          <a:bodyPr spcFirstLastPara="1" wrap="square" lIns="91425" tIns="91425" rIns="91425" bIns="91425" anchor="ctr" anchorCtr="0">
            <a:noAutofit/>
          </a:bodyPr>
          <a:lstStyle/>
          <a:p>
            <a:fld id="{00000000-1234-1234-1234-123412341234}" type="slidenum">
              <a:rPr lang="en">
                <a:solidFill>
                  <a:srgbClr val="FFFFFF"/>
                </a:solidFill>
              </a:rPr>
              <a:pPr/>
              <a:t>16</a:t>
            </a:fld>
            <a:endParaRPr dirty="0">
              <a:solidFill>
                <a:srgbClr val="FFFFFF"/>
              </a:solidFill>
            </a:endParaRPr>
          </a:p>
        </p:txBody>
      </p:sp>
      <p:graphicFrame>
        <p:nvGraphicFramePr>
          <p:cNvPr id="342" name="Google Shape;342;p23"/>
          <p:cNvGraphicFramePr/>
          <p:nvPr>
            <p:extLst>
              <p:ext uri="{D42A27DB-BD31-4B8C-83A1-F6EECF244321}">
                <p14:modId xmlns:p14="http://schemas.microsoft.com/office/powerpoint/2010/main" val="1959391502"/>
              </p:ext>
            </p:extLst>
          </p:nvPr>
        </p:nvGraphicFramePr>
        <p:xfrm>
          <a:off x="251520" y="2180863"/>
          <a:ext cx="8568952" cy="3880561"/>
        </p:xfrm>
        <a:graphic>
          <a:graphicData uri="http://schemas.openxmlformats.org/drawingml/2006/table">
            <a:tbl>
              <a:tblPr>
                <a:noFill/>
              </a:tblPr>
              <a:tblGrid>
                <a:gridCol w="4284476"/>
                <a:gridCol w="4284476"/>
              </a:tblGrid>
              <a:tr h="815907">
                <a:tc>
                  <a:txBody>
                    <a:bodyPr/>
                    <a:lstStyle/>
                    <a:p>
                      <a:pPr marR="0" algn="ctr" rtl="0">
                        <a:lnSpc>
                          <a:spcPts val="1300"/>
                        </a:lnSpc>
                        <a:spcBef>
                          <a:spcPts val="0"/>
                        </a:spcBef>
                        <a:spcAft>
                          <a:spcPts val="0"/>
                        </a:spcAft>
                        <a:buClr>
                          <a:srgbClr val="000000"/>
                        </a:buClr>
                        <a:buFont typeface="Arial"/>
                      </a:pPr>
                      <a:r>
                        <a:rPr lang="ru-RU" sz="2400" b="1" i="0" u="none" strike="noStrike" cap="none" dirty="0" smtClean="0">
                          <a:solidFill>
                            <a:srgbClr val="FF0000"/>
                          </a:solidFill>
                          <a:effectLst/>
                          <a:latin typeface="Century Gothic" pitchFamily="34" charset="0"/>
                          <a:ea typeface="Times New Roman"/>
                          <a:cs typeface="Arial"/>
                          <a:sym typeface="Arial"/>
                        </a:rPr>
                        <a:t>Время выполнения</a:t>
                      </a:r>
                      <a:endParaRPr lang="ru-RU" sz="2400" b="1" i="0" u="none" strike="noStrike" cap="none" dirty="0">
                        <a:solidFill>
                          <a:srgbClr val="FF0000"/>
                        </a:solidFill>
                        <a:effectLst/>
                        <a:latin typeface="Century Gothic" pitchFamily="34" charset="0"/>
                        <a:ea typeface="Times New Roman"/>
                        <a:cs typeface="Arial"/>
                        <a:sym typeface="Arial"/>
                      </a:endParaRPr>
                    </a:p>
                  </a:txBody>
                  <a:tcPr marL="68580" marR="68580" marT="95673" marB="95673"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C7D3E6"/>
                    </a:solidFill>
                  </a:tcPr>
                </a:tc>
                <a:tc>
                  <a:txBody>
                    <a:bodyPr/>
                    <a:lstStyle/>
                    <a:p>
                      <a:pPr algn="ctr">
                        <a:lnSpc>
                          <a:spcPts val="1300"/>
                        </a:lnSpc>
                        <a:spcAft>
                          <a:spcPts val="0"/>
                        </a:spcAft>
                      </a:pPr>
                      <a:r>
                        <a:rPr lang="ru-RU" sz="2400" b="1" dirty="0" smtClean="0">
                          <a:solidFill>
                            <a:srgbClr val="FF0000"/>
                          </a:solidFill>
                          <a:effectLst/>
                          <a:latin typeface="Century Gothic" pitchFamily="34" charset="0"/>
                          <a:ea typeface="Times New Roman"/>
                          <a:cs typeface="Arial"/>
                        </a:rPr>
                        <a:t>80</a:t>
                      </a:r>
                      <a:r>
                        <a:rPr lang="ru-RU" sz="2400" b="1" baseline="0" dirty="0" smtClean="0">
                          <a:solidFill>
                            <a:srgbClr val="FF0000"/>
                          </a:solidFill>
                          <a:effectLst/>
                          <a:latin typeface="Century Gothic" pitchFamily="34" charset="0"/>
                          <a:ea typeface="Times New Roman"/>
                          <a:cs typeface="Arial"/>
                        </a:rPr>
                        <a:t> мин</a:t>
                      </a:r>
                      <a:endParaRPr lang="ru-RU" sz="2400" b="1" dirty="0" smtClean="0">
                        <a:solidFill>
                          <a:srgbClr val="FF0000"/>
                        </a:solidFill>
                        <a:effectLst/>
                        <a:latin typeface="Century Gothic" pitchFamily="34" charset="0"/>
                        <a:ea typeface="Times New Roman"/>
                        <a:cs typeface="Arial"/>
                      </a:endParaRPr>
                    </a:p>
                  </a:txBody>
                  <a:tcPr marL="68580" marR="68580" marT="95673" marB="95673" anchor="ctr">
                    <a:lnL w="9525" cap="flat" cmpd="sng">
                      <a:solidFill>
                        <a:srgbClr val="FFFFFF"/>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r>
              <a:tr h="2248747">
                <a:tc gridSpan="2">
                  <a:txBody>
                    <a:bodyPr/>
                    <a:lstStyle/>
                    <a:p>
                      <a:pPr algn="just">
                        <a:spcAft>
                          <a:spcPts val="0"/>
                        </a:spcAft>
                      </a:pPr>
                      <a:r>
                        <a:rPr lang="ru-RU" sz="2700" dirty="0" smtClean="0">
                          <a:effectLst/>
                          <a:latin typeface="Century Gothic" pitchFamily="34" charset="0"/>
                          <a:ea typeface="Arial"/>
                        </a:rPr>
                        <a:t>Тест состоит из 18 заданий: 10 тестовых заданий с выбором одного правильного ответа, 5 тестовых заданий с выбором одного правильного ответа к одному контексту, 3 тестовых заданий открытой формы.</a:t>
                      </a:r>
                    </a:p>
                  </a:txBody>
                  <a:tcPr marL="68580" marR="68580" marT="95673" marB="95673">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C7D3E6"/>
                    </a:solidFill>
                  </a:tcPr>
                </a:tc>
                <a:tc hMerge="1">
                  <a:txBody>
                    <a:bodyPr/>
                    <a:lstStyle/>
                    <a:p>
                      <a:endParaRPr lang="ru-RU"/>
                    </a:p>
                  </a:txBody>
                  <a:tcPr>
                    <a:lnL w="9525" cap="flat" cmpd="sng">
                      <a:solidFill>
                        <a:srgbClr val="FFFFFF"/>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r>
              <a:tr h="815907">
                <a:tc>
                  <a:txBody>
                    <a:bodyPr/>
                    <a:lstStyle/>
                    <a:p>
                      <a:pPr marR="0" algn="ctr" rtl="0">
                        <a:lnSpc>
                          <a:spcPct val="115000"/>
                        </a:lnSpc>
                        <a:spcBef>
                          <a:spcPts val="0"/>
                        </a:spcBef>
                        <a:spcAft>
                          <a:spcPts val="0"/>
                        </a:spcAft>
                        <a:buClr>
                          <a:srgbClr val="000000"/>
                        </a:buClr>
                        <a:buFont typeface="Arial"/>
                      </a:pPr>
                      <a:r>
                        <a:rPr lang="ru-RU" sz="1600" b="1" i="0" u="none" strike="noStrike" cap="none" dirty="0" smtClean="0">
                          <a:solidFill>
                            <a:srgbClr val="FF0000"/>
                          </a:solidFill>
                          <a:effectLst/>
                          <a:latin typeface="Century Gothic" pitchFamily="34" charset="0"/>
                          <a:ea typeface="Times New Roman"/>
                          <a:cs typeface="Arial"/>
                          <a:sym typeface="Arial"/>
                        </a:rPr>
                        <a:t>Максимальный балл</a:t>
                      </a:r>
                    </a:p>
                  </a:txBody>
                  <a:tcPr marL="68580" marR="68580" marT="95673" marB="95673"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C7D3E6"/>
                    </a:solidFill>
                  </a:tcPr>
                </a:tc>
                <a:tc>
                  <a:txBody>
                    <a:bodyPr/>
                    <a:lstStyle/>
                    <a:p>
                      <a:pPr algn="ctr">
                        <a:lnSpc>
                          <a:spcPct val="115000"/>
                        </a:lnSpc>
                        <a:spcAft>
                          <a:spcPts val="0"/>
                        </a:spcAft>
                      </a:pPr>
                      <a:r>
                        <a:rPr lang="kk-KZ" sz="1600" b="1" dirty="0" smtClean="0">
                          <a:solidFill>
                            <a:srgbClr val="FF0000"/>
                          </a:solidFill>
                          <a:effectLst/>
                          <a:latin typeface="Century Gothic" pitchFamily="34" charset="0"/>
                          <a:ea typeface="Times New Roman"/>
                          <a:cs typeface="Arial"/>
                        </a:rPr>
                        <a:t>30 баллов </a:t>
                      </a:r>
                    </a:p>
                  </a:txBody>
                  <a:tcPr marL="68580" marR="68580" marT="0" marB="0" anchor="ctr">
                    <a:lnL w="9525" cap="flat" cmpd="sng">
                      <a:solidFill>
                        <a:srgbClr val="FFFFFF"/>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r>
            </a:tbl>
          </a:graphicData>
        </a:graphic>
      </p:graphicFrame>
    </p:spTree>
    <p:extLst>
      <p:ext uri="{BB962C8B-B14F-4D97-AF65-F5344CB8AC3E}">
        <p14:creationId xmlns:p14="http://schemas.microsoft.com/office/powerpoint/2010/main" val="5908979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xmlns="" id="{22940904-895E-427E-8AA6-8A6D6AEE8FAA}"/>
              </a:ext>
            </a:extLst>
          </p:cNvPr>
          <p:cNvSpPr>
            <a:spLocks noGrp="1"/>
          </p:cNvSpPr>
          <p:nvPr>
            <p:ph idx="1"/>
          </p:nvPr>
        </p:nvSpPr>
        <p:spPr>
          <a:xfrm>
            <a:off x="0" y="1481329"/>
            <a:ext cx="9144000" cy="4525963"/>
          </a:xfrm>
        </p:spPr>
        <p:txBody>
          <a:bodyPr>
            <a:normAutofit/>
          </a:bodyPr>
          <a:lstStyle/>
          <a:p>
            <a:endParaRPr lang="ru-RU" dirty="0"/>
          </a:p>
          <a:p>
            <a:endParaRPr lang="ru-RU" dirty="0"/>
          </a:p>
          <a:p>
            <a:endParaRPr lang="ru-RU" dirty="0"/>
          </a:p>
          <a:p>
            <a:r>
              <a:rPr lang="ru-RU" dirty="0"/>
              <a:t>Выпускникам 9 (10) класса, имеющим оценки "5" по изученным предметам, </a:t>
            </a:r>
            <a:r>
              <a:rPr lang="ru-RU" b="1" dirty="0">
                <a:solidFill>
                  <a:srgbClr val="FF0000"/>
                </a:solidFill>
              </a:rPr>
              <a:t>подлежащим включению в приложение к аттестату об основном среднем образовании, выдается аттестат с отличием об основном среднем образовании в</a:t>
            </a:r>
            <a:endParaRPr lang="ru-RU" dirty="0">
              <a:solidFill>
                <a:srgbClr val="FF0000"/>
              </a:solidFill>
            </a:endParaRPr>
          </a:p>
        </p:txBody>
      </p:sp>
      <p:sp>
        <p:nvSpPr>
          <p:cNvPr id="3" name="Заголовок 2">
            <a:extLst>
              <a:ext uri="{FF2B5EF4-FFF2-40B4-BE49-F238E27FC236}">
                <a16:creationId xmlns:a16="http://schemas.microsoft.com/office/drawing/2014/main" xmlns="" id="{FDACFDE8-FB04-46C3-B0BE-AC77F02489BA}"/>
              </a:ext>
            </a:extLst>
          </p:cNvPr>
          <p:cNvSpPr>
            <a:spLocks noGrp="1"/>
          </p:cNvSpPr>
          <p:nvPr>
            <p:ph type="title"/>
          </p:nvPr>
        </p:nvSpPr>
        <p:spPr>
          <a:xfrm>
            <a:off x="0" y="274637"/>
            <a:ext cx="9144000" cy="2074243"/>
          </a:xfrm>
        </p:spPr>
        <p:txBody>
          <a:bodyPr>
            <a:noAutofit/>
          </a:bodyPr>
          <a:lstStyle/>
          <a:p>
            <a:pPr algn="ctr"/>
            <a:r>
              <a:rPr lang="ru-RU" sz="2800" u="sng" dirty="0"/>
              <a:t>Приказ МОН РК от 28.01.2015 года№ 39 </a:t>
            </a:r>
            <a:r>
              <a:rPr lang="ru-RU" sz="2800" dirty="0"/>
              <a:t/>
            </a:r>
            <a:br>
              <a:rPr lang="ru-RU" sz="2800" dirty="0"/>
            </a:br>
            <a:r>
              <a:rPr lang="ru-RU" sz="2800" dirty="0"/>
              <a:t>"Об утверждении видов и форм документов об образовании государственного образца и Правила их выдачи" </a:t>
            </a:r>
          </a:p>
        </p:txBody>
      </p:sp>
    </p:spTree>
    <p:extLst>
      <p:ext uri="{BB962C8B-B14F-4D97-AF65-F5344CB8AC3E}">
        <p14:creationId xmlns:p14="http://schemas.microsoft.com/office/powerpoint/2010/main" val="2287832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xmlns="" id="{76E540CB-2F61-4644-977B-A97EE9FE3893}"/>
              </a:ext>
            </a:extLst>
          </p:cNvPr>
          <p:cNvSpPr>
            <a:spLocks noGrp="1"/>
          </p:cNvSpPr>
          <p:nvPr>
            <p:ph idx="1"/>
          </p:nvPr>
        </p:nvSpPr>
        <p:spPr/>
        <p:txBody>
          <a:bodyPr>
            <a:normAutofit/>
          </a:bodyPr>
          <a:lstStyle/>
          <a:p>
            <a:pPr marL="109728" indent="0">
              <a:buNone/>
            </a:pPr>
            <a:endParaRPr lang="ru-RU" dirty="0"/>
          </a:p>
          <a:p>
            <a:pPr marL="109728" indent="0">
              <a:buNone/>
            </a:pPr>
            <a:r>
              <a:rPr lang="kk-KZ" dirty="0"/>
              <a:t>-</a:t>
            </a:r>
            <a:r>
              <a:rPr lang="ru-RU" dirty="0"/>
              <a:t> 9 (10) и 11 (12) классов </a:t>
            </a:r>
            <a:r>
              <a:rPr lang="ru-RU" b="1" dirty="0">
                <a:solidFill>
                  <a:srgbClr val="FF0000"/>
                </a:solidFill>
              </a:rPr>
              <a:t>по одному или двум предметам </a:t>
            </a:r>
            <a:r>
              <a:rPr lang="ru-RU" dirty="0"/>
              <a:t>допускаются к повторной итоговой аттестации по данным учебным предметам в форме экзамена;</a:t>
            </a:r>
          </a:p>
          <a:p>
            <a:pPr marL="109728" indent="0">
              <a:buNone/>
            </a:pPr>
            <a:endParaRPr lang="ru-RU" dirty="0"/>
          </a:p>
          <a:p>
            <a:pPr marL="109728" indent="0">
              <a:buNone/>
            </a:pPr>
            <a:r>
              <a:rPr lang="ru-RU" dirty="0"/>
              <a:t>-9(10)класса при неудовлетворительных оценках </a:t>
            </a:r>
            <a:r>
              <a:rPr lang="ru-RU" b="1" dirty="0">
                <a:solidFill>
                  <a:srgbClr val="FF0000"/>
                </a:solidFill>
              </a:rPr>
              <a:t>по трем и более </a:t>
            </a:r>
            <a:r>
              <a:rPr lang="ru-RU" dirty="0"/>
              <a:t>предметам остаются на </a:t>
            </a:r>
            <a:r>
              <a:rPr lang="ru-RU" b="1" dirty="0">
                <a:solidFill>
                  <a:srgbClr val="FF0000"/>
                </a:solidFill>
              </a:rPr>
              <a:t>повторный год </a:t>
            </a:r>
            <a:r>
              <a:rPr lang="ru-RU" dirty="0"/>
              <a:t>обучения</a:t>
            </a:r>
          </a:p>
        </p:txBody>
      </p:sp>
      <p:sp>
        <p:nvSpPr>
          <p:cNvPr id="3" name="Заголовок 2">
            <a:extLst>
              <a:ext uri="{FF2B5EF4-FFF2-40B4-BE49-F238E27FC236}">
                <a16:creationId xmlns:a16="http://schemas.microsoft.com/office/drawing/2014/main" xmlns="" id="{05270A3D-86CE-4271-B4D6-8F66B292ED14}"/>
              </a:ext>
            </a:extLst>
          </p:cNvPr>
          <p:cNvSpPr>
            <a:spLocks noGrp="1"/>
          </p:cNvSpPr>
          <p:nvPr>
            <p:ph type="title"/>
          </p:nvPr>
        </p:nvSpPr>
        <p:spPr>
          <a:xfrm>
            <a:off x="0" y="274639"/>
            <a:ext cx="9144000" cy="1143000"/>
          </a:xfrm>
        </p:spPr>
        <p:txBody>
          <a:bodyPr>
            <a:noAutofit/>
          </a:bodyPr>
          <a:lstStyle/>
          <a:p>
            <a:pPr algn="ctr"/>
            <a:r>
              <a:rPr lang="ru-RU" sz="2800" dirty="0"/>
              <a:t>Неуспевающие по одному или двум предметам </a:t>
            </a:r>
          </a:p>
        </p:txBody>
      </p:sp>
    </p:spTree>
    <p:extLst>
      <p:ext uri="{BB962C8B-B14F-4D97-AF65-F5344CB8AC3E}">
        <p14:creationId xmlns:p14="http://schemas.microsoft.com/office/powerpoint/2010/main" val="1122251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xmlns="" id="{CA9BDB48-5270-4286-B976-02A626E57716}"/>
              </a:ext>
            </a:extLst>
          </p:cNvPr>
          <p:cNvSpPr>
            <a:spLocks noGrp="1"/>
          </p:cNvSpPr>
          <p:nvPr>
            <p:ph idx="1"/>
          </p:nvPr>
        </p:nvSpPr>
        <p:spPr>
          <a:xfrm>
            <a:off x="0" y="1481328"/>
            <a:ext cx="9144000" cy="5376672"/>
          </a:xfrm>
        </p:spPr>
        <p:txBody>
          <a:bodyPr>
            <a:normAutofit fontScale="85000" lnSpcReduction="20000"/>
          </a:bodyPr>
          <a:lstStyle/>
          <a:p>
            <a:r>
              <a:rPr lang="ru-RU" dirty="0"/>
              <a:t>Только обучающимся 11 (12) класса:</a:t>
            </a:r>
          </a:p>
          <a:p>
            <a:pPr marL="109728" indent="0">
              <a:buNone/>
            </a:pPr>
            <a:endParaRPr lang="ru-RU" dirty="0"/>
          </a:p>
          <a:p>
            <a:pPr>
              <a:buFontTx/>
              <a:buChar char="-"/>
            </a:pPr>
            <a:r>
              <a:rPr lang="ru-RU" dirty="0"/>
              <a:t>при получении неудовлетворительных оценок </a:t>
            </a:r>
            <a:r>
              <a:rPr lang="ru-RU" b="1" dirty="0">
                <a:solidFill>
                  <a:srgbClr val="FF0000"/>
                </a:solidFill>
              </a:rPr>
              <a:t>по трем и более предметам,</a:t>
            </a:r>
          </a:p>
          <a:p>
            <a:pPr>
              <a:buFontTx/>
              <a:buChar char="-"/>
            </a:pPr>
            <a:endParaRPr lang="ru-RU" dirty="0"/>
          </a:p>
          <a:p>
            <a:pPr>
              <a:buFontTx/>
              <a:buChar char="-"/>
            </a:pPr>
            <a:r>
              <a:rPr lang="kk-KZ" dirty="0">
                <a:solidFill>
                  <a:srgbClr val="FF0000"/>
                </a:solidFill>
              </a:rPr>
              <a:t>в</a:t>
            </a:r>
            <a:r>
              <a:rPr lang="ru-RU" dirty="0">
                <a:solidFill>
                  <a:srgbClr val="FF0000"/>
                </a:solidFill>
              </a:rPr>
              <a:t> следующем учебном году</a:t>
            </a:r>
            <a:r>
              <a:rPr lang="ru-RU" dirty="0"/>
              <a:t> разрешено проходить повторную итоговую аттестацию по соответствующим учебным предметам в форме экзамена.</a:t>
            </a:r>
          </a:p>
          <a:p>
            <a:pPr>
              <a:buFontTx/>
              <a:buChar char="-"/>
            </a:pPr>
            <a:endParaRPr lang="ru-RU" dirty="0"/>
          </a:p>
          <a:p>
            <a:pPr>
              <a:buFontTx/>
              <a:buChar char="-"/>
            </a:pPr>
            <a:r>
              <a:rPr lang="ru-RU" dirty="0"/>
              <a:t>Экзаменационные материалы повторной итоговой аттестации </a:t>
            </a:r>
            <a:r>
              <a:rPr lang="ru-RU" dirty="0">
                <a:solidFill>
                  <a:srgbClr val="FF0000"/>
                </a:solidFill>
              </a:rPr>
              <a:t>разрабатываются школами самостоятельно</a:t>
            </a:r>
          </a:p>
          <a:p>
            <a:pPr>
              <a:buFontTx/>
              <a:buChar char="-"/>
            </a:pPr>
            <a:endParaRPr lang="ru-RU" dirty="0"/>
          </a:p>
          <a:p>
            <a:pPr>
              <a:buFontTx/>
              <a:buChar char="-"/>
            </a:pPr>
            <a:r>
              <a:rPr lang="ru-RU" dirty="0"/>
              <a:t>Сроки повторных итоговых аттестации устанавливают управления образования, районные и городские отделы образования по согласованию с управлениями образования,</a:t>
            </a:r>
          </a:p>
        </p:txBody>
      </p:sp>
      <p:sp>
        <p:nvSpPr>
          <p:cNvPr id="3" name="Заголовок 2">
            <a:extLst>
              <a:ext uri="{FF2B5EF4-FFF2-40B4-BE49-F238E27FC236}">
                <a16:creationId xmlns:a16="http://schemas.microsoft.com/office/drawing/2014/main" xmlns="" id="{D17C14C8-4236-4A56-A704-C4EB3C98540D}"/>
              </a:ext>
            </a:extLst>
          </p:cNvPr>
          <p:cNvSpPr>
            <a:spLocks noGrp="1"/>
          </p:cNvSpPr>
          <p:nvPr>
            <p:ph type="title"/>
          </p:nvPr>
        </p:nvSpPr>
        <p:spPr>
          <a:xfrm>
            <a:off x="0" y="364515"/>
            <a:ext cx="9144000" cy="1143000"/>
          </a:xfrm>
        </p:spPr>
        <p:txBody>
          <a:bodyPr>
            <a:noAutofit/>
          </a:bodyPr>
          <a:lstStyle/>
          <a:p>
            <a:pPr algn="ctr"/>
            <a:r>
              <a:rPr lang="ru-RU" sz="2400" dirty="0"/>
              <a:t>Приказ МОН РК от 12.06.2009года № 289 </a:t>
            </a:r>
            <a:br>
              <a:rPr lang="ru-RU" sz="2400" dirty="0"/>
            </a:br>
            <a:r>
              <a:rPr lang="ru-RU" sz="2400" dirty="0"/>
              <a:t>"Об утверждении формы справки, выдаваемой лицам, не завершившим образование"</a:t>
            </a:r>
          </a:p>
        </p:txBody>
      </p:sp>
    </p:spTree>
    <p:extLst>
      <p:ext uri="{BB962C8B-B14F-4D97-AF65-F5344CB8AC3E}">
        <p14:creationId xmlns:p14="http://schemas.microsoft.com/office/powerpoint/2010/main" val="1725727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r>
              <a:rPr lang="ru-RU" dirty="0"/>
              <a:t>Приказ Министра образования и науки Республики Казахстан от </a:t>
            </a:r>
            <a:r>
              <a:rPr lang="ru-RU" b="1" dirty="0"/>
              <a:t>18 марта 2008 года № 125</a:t>
            </a:r>
            <a:r>
              <a:rPr lang="ru-RU" b="1" dirty="0" smtClean="0"/>
              <a:t>.</a:t>
            </a:r>
          </a:p>
          <a:p>
            <a:endParaRPr lang="ru-RU" dirty="0"/>
          </a:p>
          <a:p>
            <a:r>
              <a:rPr lang="en-US" dirty="0" err="1" smtClean="0"/>
              <a:t>Приказ</a:t>
            </a:r>
            <a:r>
              <a:rPr lang="en-US" dirty="0" smtClean="0"/>
              <a:t> </a:t>
            </a:r>
            <a:r>
              <a:rPr lang="en-US" dirty="0" err="1"/>
              <a:t>Министра</a:t>
            </a:r>
            <a:r>
              <a:rPr lang="en-US" dirty="0"/>
              <a:t> </a:t>
            </a:r>
            <a:r>
              <a:rPr lang="en-US" dirty="0" err="1"/>
              <a:t>образования</a:t>
            </a:r>
            <a:r>
              <a:rPr lang="en-US" dirty="0"/>
              <a:t> и </a:t>
            </a:r>
            <a:r>
              <a:rPr lang="en-US" dirty="0" err="1"/>
              <a:t>науки</a:t>
            </a:r>
            <a:r>
              <a:rPr lang="en-US" dirty="0"/>
              <a:t> </a:t>
            </a:r>
            <a:r>
              <a:rPr lang="en-US" dirty="0" err="1"/>
              <a:t>Республики</a:t>
            </a:r>
            <a:r>
              <a:rPr lang="en-US" dirty="0"/>
              <a:t> </a:t>
            </a:r>
            <a:r>
              <a:rPr lang="en-US" dirty="0" err="1"/>
              <a:t>Казахстан</a:t>
            </a:r>
            <a:r>
              <a:rPr lang="en-US" dirty="0"/>
              <a:t> </a:t>
            </a:r>
            <a:r>
              <a:rPr lang="en-US" dirty="0" err="1"/>
              <a:t>от</a:t>
            </a:r>
            <a:r>
              <a:rPr lang="en-US" dirty="0"/>
              <a:t> </a:t>
            </a:r>
            <a:r>
              <a:rPr lang="en-US" b="1" dirty="0"/>
              <a:t>28 </a:t>
            </a:r>
            <a:r>
              <a:rPr lang="en-US" b="1" dirty="0" err="1"/>
              <a:t>августа</a:t>
            </a:r>
            <a:r>
              <a:rPr lang="en-US" b="1" dirty="0"/>
              <a:t> 2020 </a:t>
            </a:r>
            <a:r>
              <a:rPr lang="en-US" b="1" dirty="0" err="1" smtClean="0"/>
              <a:t>года</a:t>
            </a:r>
            <a:r>
              <a:rPr lang="en-US" b="1" dirty="0" smtClean="0"/>
              <a:t> </a:t>
            </a:r>
            <a:r>
              <a:rPr lang="en-US" b="1" dirty="0"/>
              <a:t>№ 373. </a:t>
            </a:r>
            <a:endParaRPr lang="kk-KZ" b="1" dirty="0" smtClean="0"/>
          </a:p>
          <a:p>
            <a:endParaRPr lang="kk-KZ" dirty="0"/>
          </a:p>
          <a:p>
            <a:r>
              <a:rPr lang="ru-RU" dirty="0"/>
              <a:t>Приказ Министра образования и науки Республики Казахстан от </a:t>
            </a:r>
            <a:r>
              <a:rPr lang="ru-RU" b="1" dirty="0"/>
              <a:t>21 октября 2020 года № 453.</a:t>
            </a:r>
          </a:p>
        </p:txBody>
      </p:sp>
      <p:sp>
        <p:nvSpPr>
          <p:cNvPr id="3" name="Заголовок 2"/>
          <p:cNvSpPr>
            <a:spLocks noGrp="1"/>
          </p:cNvSpPr>
          <p:nvPr>
            <p:ph type="title"/>
          </p:nvPr>
        </p:nvSpPr>
        <p:spPr/>
        <p:txBody>
          <a:bodyPr/>
          <a:lstStyle/>
          <a:p>
            <a:r>
              <a:rPr lang="kk-KZ" dirty="0" smtClean="0"/>
              <a:t>НОРМАТИВНЫЕ ДОКУМЕНТЫ </a:t>
            </a:r>
            <a:endParaRPr lang="ru-RU" dirty="0"/>
          </a:p>
        </p:txBody>
      </p:sp>
    </p:spTree>
    <p:extLst>
      <p:ext uri="{BB962C8B-B14F-4D97-AF65-F5344CB8AC3E}">
        <p14:creationId xmlns:p14="http://schemas.microsoft.com/office/powerpoint/2010/main" val="16653572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xmlns="" id="{4E69DE6F-448C-4D6A-BD63-0DF1C28567EB}"/>
              </a:ext>
            </a:extLst>
          </p:cNvPr>
          <p:cNvSpPr>
            <a:spLocks noGrp="1"/>
          </p:cNvSpPr>
          <p:nvPr>
            <p:ph idx="1"/>
          </p:nvPr>
        </p:nvSpPr>
        <p:spPr>
          <a:xfrm>
            <a:off x="0" y="1481329"/>
            <a:ext cx="9144000" cy="4525963"/>
          </a:xfrm>
        </p:spPr>
        <p:txBody>
          <a:bodyPr>
            <a:normAutofit fontScale="92500" lnSpcReduction="20000"/>
          </a:bodyPr>
          <a:lstStyle/>
          <a:p>
            <a:pPr marL="109728" indent="0">
              <a:buNone/>
            </a:pPr>
            <a:r>
              <a:rPr lang="ru-RU" dirty="0"/>
              <a:t> 9 (10) класса  выдается </a:t>
            </a:r>
          </a:p>
          <a:p>
            <a:pPr marL="109728" indent="0">
              <a:buNone/>
            </a:pPr>
            <a:r>
              <a:rPr lang="ru-RU" b="1" dirty="0"/>
              <a:t>               аттестат об основном среднем образовании</a:t>
            </a:r>
          </a:p>
          <a:p>
            <a:pPr marL="109728" indent="0">
              <a:buNone/>
            </a:pPr>
            <a:r>
              <a:rPr lang="ru-RU" dirty="0"/>
              <a:t> 11 (12) класса выдается </a:t>
            </a:r>
          </a:p>
          <a:p>
            <a:pPr marL="109728" indent="0">
              <a:buNone/>
            </a:pPr>
            <a:r>
              <a:rPr lang="ru-RU" b="1" dirty="0"/>
              <a:t>               аттестат об общем среднем образовании.</a:t>
            </a:r>
          </a:p>
          <a:p>
            <a:endParaRPr lang="ru-RU" dirty="0"/>
          </a:p>
          <a:p>
            <a:r>
              <a:rPr lang="ru-RU" b="1" dirty="0"/>
              <a:t>9 (10) классов</a:t>
            </a:r>
            <a:r>
              <a:rPr lang="ru-RU" dirty="0"/>
              <a:t>, получившие неудовлетворительную оценку при повторной итоговой аттестации, остаются </a:t>
            </a:r>
            <a:r>
              <a:rPr lang="ru-RU" b="1" dirty="0"/>
              <a:t>на повторный год обучения</a:t>
            </a:r>
            <a:r>
              <a:rPr lang="ru-RU" dirty="0"/>
              <a:t>.</a:t>
            </a:r>
          </a:p>
          <a:p>
            <a:endParaRPr lang="ru-RU" dirty="0"/>
          </a:p>
          <a:p>
            <a:r>
              <a:rPr lang="ru-RU" b="1" dirty="0"/>
              <a:t>11 (12) классов</a:t>
            </a:r>
            <a:r>
              <a:rPr lang="ru-RU" dirty="0"/>
              <a:t>, получившие неудовлетворительную оценку при повторной итоговой аттестации, получают </a:t>
            </a:r>
            <a:r>
              <a:rPr lang="ru-RU" b="1" dirty="0"/>
              <a:t>справку, выдаваемую лицам, не завершившим образование</a:t>
            </a:r>
            <a:endParaRPr lang="ru-RU" dirty="0"/>
          </a:p>
        </p:txBody>
      </p:sp>
      <p:sp>
        <p:nvSpPr>
          <p:cNvPr id="3" name="Заголовок 2">
            <a:extLst>
              <a:ext uri="{FF2B5EF4-FFF2-40B4-BE49-F238E27FC236}">
                <a16:creationId xmlns:a16="http://schemas.microsoft.com/office/drawing/2014/main" xmlns="" id="{C904F558-A024-4AC6-9807-E57590F2C143}"/>
              </a:ext>
            </a:extLst>
          </p:cNvPr>
          <p:cNvSpPr>
            <a:spLocks noGrp="1"/>
          </p:cNvSpPr>
          <p:nvPr>
            <p:ph type="title"/>
          </p:nvPr>
        </p:nvSpPr>
        <p:spPr/>
        <p:txBody>
          <a:bodyPr/>
          <a:lstStyle/>
          <a:p>
            <a:pPr algn="ctr"/>
            <a:r>
              <a:rPr lang="kk-KZ" dirty="0"/>
              <a:t>Повторная атеестация</a:t>
            </a:r>
            <a:endParaRPr lang="ru-RU" dirty="0"/>
          </a:p>
        </p:txBody>
      </p:sp>
    </p:spTree>
    <p:extLst>
      <p:ext uri="{BB962C8B-B14F-4D97-AF65-F5344CB8AC3E}">
        <p14:creationId xmlns:p14="http://schemas.microsoft.com/office/powerpoint/2010/main" val="40851735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xmlns="" id="{1E8DB98F-6D62-41B9-B0DB-5349DDD38462}"/>
              </a:ext>
            </a:extLst>
          </p:cNvPr>
          <p:cNvSpPr>
            <a:spLocks noGrp="1"/>
          </p:cNvSpPr>
          <p:nvPr>
            <p:ph idx="1"/>
          </p:nvPr>
        </p:nvSpPr>
        <p:spPr>
          <a:xfrm>
            <a:off x="0" y="1481328"/>
            <a:ext cx="9144000" cy="5376672"/>
          </a:xfrm>
        </p:spPr>
        <p:txBody>
          <a:bodyPr>
            <a:normAutofit fontScale="92500" lnSpcReduction="20000"/>
          </a:bodyPr>
          <a:lstStyle/>
          <a:p>
            <a:r>
              <a:rPr lang="ru-RU" dirty="0"/>
              <a:t>1) по состоянию здоровья;</a:t>
            </a:r>
          </a:p>
          <a:p>
            <a:endParaRPr lang="ru-RU" dirty="0"/>
          </a:p>
          <a:p>
            <a:pPr marL="109728" indent="0">
              <a:buNone/>
            </a:pPr>
            <a:r>
              <a:rPr lang="ru-RU" dirty="0"/>
              <a:t>   2) инвалиды І-II группы, инвалиды детства, дети-инвалиды;</a:t>
            </a:r>
          </a:p>
          <a:p>
            <a:endParaRPr lang="ru-RU" dirty="0"/>
          </a:p>
          <a:p>
            <a:r>
              <a:rPr lang="ru-RU" dirty="0"/>
              <a:t>3) участники летних учебно-тренировочных сборов, кандидаты в сборную команду Республики Казахстан для участия в международных олимпиадах (соревнованиях);</a:t>
            </a:r>
          </a:p>
          <a:p>
            <a:endParaRPr lang="ru-RU" dirty="0"/>
          </a:p>
          <a:p>
            <a:r>
              <a:rPr lang="ru-RU" dirty="0"/>
              <a:t>4) смерти близких родственников (родители, дети, усыновители, </a:t>
            </a:r>
            <a:r>
              <a:rPr lang="ru-RU" dirty="0" err="1"/>
              <a:t>усыновленые</a:t>
            </a:r>
            <a:r>
              <a:rPr lang="ru-RU" dirty="0"/>
              <a:t> полнородные и неполнородные братья и сестры, дедушка, бабушка);</a:t>
            </a:r>
          </a:p>
          <a:p>
            <a:endParaRPr lang="ru-RU" dirty="0"/>
          </a:p>
          <a:p>
            <a:r>
              <a:rPr lang="ru-RU" dirty="0"/>
              <a:t> 5) чрезвычайных ситуаций социального, природного и техногенного характера.</a:t>
            </a:r>
          </a:p>
          <a:p>
            <a:endParaRPr lang="ru-RU" dirty="0"/>
          </a:p>
        </p:txBody>
      </p:sp>
      <p:sp>
        <p:nvSpPr>
          <p:cNvPr id="3" name="Заголовок 2">
            <a:extLst>
              <a:ext uri="{FF2B5EF4-FFF2-40B4-BE49-F238E27FC236}">
                <a16:creationId xmlns:a16="http://schemas.microsoft.com/office/drawing/2014/main" xmlns="" id="{B8ABBEB1-64C1-4B7E-BEB0-E0BB2FBE3973}"/>
              </a:ext>
            </a:extLst>
          </p:cNvPr>
          <p:cNvSpPr>
            <a:spLocks noGrp="1"/>
          </p:cNvSpPr>
          <p:nvPr>
            <p:ph type="title"/>
          </p:nvPr>
        </p:nvSpPr>
        <p:spPr/>
        <p:txBody>
          <a:bodyPr>
            <a:normAutofit fontScale="90000"/>
          </a:bodyPr>
          <a:lstStyle/>
          <a:p>
            <a:pPr algn="ctr"/>
            <a:r>
              <a:rPr lang="ru-RU" dirty="0">
                <a:solidFill>
                  <a:srgbClr val="FF0000"/>
                </a:solidFill>
              </a:rPr>
              <a:t>Освобождение от итоговой аттестации</a:t>
            </a:r>
          </a:p>
        </p:txBody>
      </p:sp>
    </p:spTree>
    <p:extLst>
      <p:ext uri="{BB962C8B-B14F-4D97-AF65-F5344CB8AC3E}">
        <p14:creationId xmlns:p14="http://schemas.microsoft.com/office/powerpoint/2010/main" val="22557157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xmlns="" id="{DB239CA7-9CDB-40A5-97C8-D03BAEF2BE23}"/>
              </a:ext>
            </a:extLst>
          </p:cNvPr>
          <p:cNvSpPr>
            <a:spLocks noGrp="1"/>
          </p:cNvSpPr>
          <p:nvPr>
            <p:ph idx="1"/>
          </p:nvPr>
        </p:nvSpPr>
        <p:spPr>
          <a:xfrm>
            <a:off x="0" y="1481328"/>
            <a:ext cx="9144000" cy="5548072"/>
          </a:xfrm>
        </p:spPr>
        <p:txBody>
          <a:bodyPr>
            <a:normAutofit/>
          </a:bodyPr>
          <a:lstStyle/>
          <a:p>
            <a:pPr marL="109728" indent="0">
              <a:buNone/>
            </a:pPr>
            <a:r>
              <a:rPr lang="ru-RU" dirty="0"/>
              <a:t>В случаях чрезвычайных ситуаций социального, природного и техногенного характера итоговая аттестация проводится </a:t>
            </a:r>
            <a:r>
              <a:rPr lang="ru-RU" b="1" dirty="0"/>
              <a:t>на основании годовой оценки текущего учебного года</a:t>
            </a:r>
            <a:r>
              <a:rPr lang="ru-RU" dirty="0"/>
              <a:t>.</a:t>
            </a:r>
          </a:p>
          <a:p>
            <a:endParaRPr lang="ru-RU" dirty="0"/>
          </a:p>
          <a:p>
            <a:pPr marL="109728" indent="0">
              <a:buNone/>
            </a:pPr>
            <a:r>
              <a:rPr lang="ru-RU" dirty="0"/>
              <a:t>Заболевший в период итоговой аттестации, </a:t>
            </a:r>
            <a:r>
              <a:rPr lang="ru-RU" b="1" dirty="0"/>
              <a:t>сдает пропущенные экзамены после выздоровления.</a:t>
            </a:r>
          </a:p>
          <a:p>
            <a:endParaRPr lang="ru-RU" dirty="0"/>
          </a:p>
          <a:p>
            <a:pPr marL="109728" indent="0">
              <a:buNone/>
            </a:pPr>
            <a:r>
              <a:rPr lang="en-US" dirty="0"/>
              <a:t> </a:t>
            </a:r>
            <a:r>
              <a:rPr lang="kk-KZ" dirty="0"/>
              <a:t>О</a:t>
            </a:r>
            <a:r>
              <a:rPr lang="ru-RU" dirty="0" err="1"/>
              <a:t>бучающися</a:t>
            </a:r>
            <a:r>
              <a:rPr lang="ru-RU" dirty="0"/>
              <a:t> в форме экстерната сдают итоговый выпускной экзамен в форме </a:t>
            </a:r>
            <a:r>
              <a:rPr lang="ru-RU" b="1" dirty="0"/>
              <a:t>СОЧ с применением дистанционных образовательных технологий.</a:t>
            </a:r>
          </a:p>
          <a:p>
            <a:endParaRPr lang="ru-RU" dirty="0"/>
          </a:p>
        </p:txBody>
      </p:sp>
      <p:sp>
        <p:nvSpPr>
          <p:cNvPr id="3" name="Заголовок 2">
            <a:extLst>
              <a:ext uri="{FF2B5EF4-FFF2-40B4-BE49-F238E27FC236}">
                <a16:creationId xmlns:a16="http://schemas.microsoft.com/office/drawing/2014/main" xmlns="" id="{7EC4F923-2BC0-4C8A-B17F-75B7531DB6AF}"/>
              </a:ext>
            </a:extLst>
          </p:cNvPr>
          <p:cNvSpPr>
            <a:spLocks noGrp="1"/>
          </p:cNvSpPr>
          <p:nvPr>
            <p:ph type="title"/>
          </p:nvPr>
        </p:nvSpPr>
        <p:spPr/>
        <p:txBody>
          <a:bodyPr>
            <a:normAutofit/>
          </a:bodyPr>
          <a:lstStyle/>
          <a:p>
            <a:r>
              <a:rPr lang="ru-RU" sz="3200" dirty="0"/>
              <a:t>Карантин и чрезвычайные ситуации </a:t>
            </a:r>
          </a:p>
        </p:txBody>
      </p:sp>
    </p:spTree>
    <p:extLst>
      <p:ext uri="{BB962C8B-B14F-4D97-AF65-F5344CB8AC3E}">
        <p14:creationId xmlns:p14="http://schemas.microsoft.com/office/powerpoint/2010/main" val="884631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xmlns="" id="{9266E42E-833D-4BC2-9301-4F1130A36FA4}"/>
              </a:ext>
            </a:extLst>
          </p:cNvPr>
          <p:cNvSpPr>
            <a:spLocks noGrp="1"/>
          </p:cNvSpPr>
          <p:nvPr>
            <p:ph idx="1"/>
          </p:nvPr>
        </p:nvSpPr>
        <p:spPr>
          <a:xfrm>
            <a:off x="0" y="1481329"/>
            <a:ext cx="9144000" cy="4525963"/>
          </a:xfrm>
        </p:spPr>
        <p:txBody>
          <a:bodyPr>
            <a:normAutofit/>
          </a:bodyPr>
          <a:lstStyle/>
          <a:p>
            <a:r>
              <a:rPr lang="ru-RU" b="1" u="sng" dirty="0">
                <a:solidFill>
                  <a:srgbClr val="FF0000"/>
                </a:solidFill>
              </a:rPr>
              <a:t>в случае выезда:</a:t>
            </a:r>
          </a:p>
          <a:p>
            <a:pPr marL="109728" indent="0">
              <a:buNone/>
            </a:pPr>
            <a:r>
              <a:rPr lang="ru-RU" dirty="0"/>
              <a:t>-обучающихся за границу для поступления на учебу;</a:t>
            </a:r>
          </a:p>
          <a:p>
            <a:pPr marL="109728" indent="0">
              <a:buNone/>
            </a:pPr>
            <a:r>
              <a:rPr lang="ru-RU" dirty="0"/>
              <a:t>-на постоянное место жительства при предъявлении подтверждающих документов.</a:t>
            </a:r>
          </a:p>
          <a:p>
            <a:pPr marL="109728" indent="0">
              <a:buNone/>
            </a:pPr>
            <a:endParaRPr lang="ru-RU" dirty="0"/>
          </a:p>
          <a:p>
            <a:pPr marL="109728" indent="0">
              <a:buNone/>
            </a:pPr>
            <a:r>
              <a:rPr lang="ru-RU" dirty="0"/>
              <a:t>Проводятся итоговые выпускные экзамены или государственные выпускные экзаменов </a:t>
            </a:r>
            <a:r>
              <a:rPr lang="ru-RU" b="1" dirty="0"/>
              <a:t>не ранее, чем за 2 месяца </a:t>
            </a:r>
            <a:r>
              <a:rPr lang="ru-RU" dirty="0"/>
              <a:t>до окончания учебного года.</a:t>
            </a:r>
          </a:p>
          <a:p>
            <a:endParaRPr lang="ru-RU" dirty="0"/>
          </a:p>
        </p:txBody>
      </p:sp>
      <p:sp>
        <p:nvSpPr>
          <p:cNvPr id="3" name="Заголовок 2">
            <a:extLst>
              <a:ext uri="{FF2B5EF4-FFF2-40B4-BE49-F238E27FC236}">
                <a16:creationId xmlns:a16="http://schemas.microsoft.com/office/drawing/2014/main" xmlns="" id="{B4A10FAC-0384-464D-87F1-46C4AA11C797}"/>
              </a:ext>
            </a:extLst>
          </p:cNvPr>
          <p:cNvSpPr>
            <a:spLocks noGrp="1"/>
          </p:cNvSpPr>
          <p:nvPr>
            <p:ph type="title"/>
          </p:nvPr>
        </p:nvSpPr>
        <p:spPr/>
        <p:txBody>
          <a:bodyPr>
            <a:normAutofit fontScale="90000"/>
          </a:bodyPr>
          <a:lstStyle/>
          <a:p>
            <a:r>
              <a:rPr lang="ru-RU" dirty="0"/>
              <a:t>Досрочная итоговая аттестация </a:t>
            </a:r>
          </a:p>
        </p:txBody>
      </p:sp>
    </p:spTree>
    <p:extLst>
      <p:ext uri="{BB962C8B-B14F-4D97-AF65-F5344CB8AC3E}">
        <p14:creationId xmlns:p14="http://schemas.microsoft.com/office/powerpoint/2010/main" val="22957651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xmlns="" id="{28D4086D-FEEC-449C-839E-41ADF4C8C8B6}"/>
              </a:ext>
            </a:extLst>
          </p:cNvPr>
          <p:cNvSpPr>
            <a:spLocks noGrp="1"/>
          </p:cNvSpPr>
          <p:nvPr>
            <p:ph idx="1"/>
          </p:nvPr>
        </p:nvSpPr>
        <p:spPr>
          <a:xfrm>
            <a:off x="0" y="1481328"/>
            <a:ext cx="9144000" cy="5376672"/>
          </a:xfrm>
        </p:spPr>
        <p:txBody>
          <a:bodyPr>
            <a:normAutofit/>
          </a:bodyPr>
          <a:lstStyle/>
          <a:p>
            <a:r>
              <a:rPr lang="ru-RU" dirty="0"/>
              <a:t>Оценки, полученные обучающимися на устном экзамене </a:t>
            </a:r>
            <a:r>
              <a:rPr lang="ru-RU" dirty="0">
                <a:solidFill>
                  <a:srgbClr val="FF0000"/>
                </a:solidFill>
              </a:rPr>
              <a:t>объявляются после окончания </a:t>
            </a:r>
            <a:r>
              <a:rPr lang="ru-RU" dirty="0"/>
              <a:t>экзамена в данном классе или группе.</a:t>
            </a:r>
          </a:p>
          <a:p>
            <a:endParaRPr lang="ru-RU" dirty="0"/>
          </a:p>
          <a:p>
            <a:r>
              <a:rPr lang="ru-RU" dirty="0">
                <a:solidFill>
                  <a:srgbClr val="FF0000"/>
                </a:solidFill>
              </a:rPr>
              <a:t>На основании письменного заявления </a:t>
            </a:r>
            <a:r>
              <a:rPr lang="ru-RU" dirty="0"/>
              <a:t>обучающийся </a:t>
            </a:r>
            <a:r>
              <a:rPr lang="ru-RU" dirty="0" err="1"/>
              <a:t>ознакамливается</a:t>
            </a:r>
            <a:r>
              <a:rPr lang="ru-RU" dirty="0"/>
              <a:t> с результатами проверки своей письменной работы.</a:t>
            </a:r>
          </a:p>
          <a:p>
            <a:endParaRPr lang="ru-RU" dirty="0"/>
          </a:p>
          <a:p>
            <a:r>
              <a:rPr lang="ru-RU" dirty="0"/>
              <a:t>Получившие оценку "2" на очередном экзамене, </a:t>
            </a:r>
            <a:r>
              <a:rPr lang="ru-RU" dirty="0">
                <a:solidFill>
                  <a:srgbClr val="FF0000"/>
                </a:solidFill>
              </a:rPr>
              <a:t>допускаются к следующему экзамену</a:t>
            </a:r>
            <a:r>
              <a:rPr lang="ru-RU" dirty="0"/>
              <a:t>.</a:t>
            </a:r>
          </a:p>
          <a:p>
            <a:endParaRPr lang="ru-RU" dirty="0"/>
          </a:p>
        </p:txBody>
      </p:sp>
      <p:sp>
        <p:nvSpPr>
          <p:cNvPr id="3" name="Заголовок 2">
            <a:extLst>
              <a:ext uri="{FF2B5EF4-FFF2-40B4-BE49-F238E27FC236}">
                <a16:creationId xmlns:a16="http://schemas.microsoft.com/office/drawing/2014/main" xmlns="" id="{8D1053DA-10BD-4B44-ADEC-BC515C6C0DEC}"/>
              </a:ext>
            </a:extLst>
          </p:cNvPr>
          <p:cNvSpPr>
            <a:spLocks noGrp="1"/>
          </p:cNvSpPr>
          <p:nvPr>
            <p:ph type="title"/>
          </p:nvPr>
        </p:nvSpPr>
        <p:spPr/>
        <p:txBody>
          <a:bodyPr>
            <a:normAutofit fontScale="90000"/>
          </a:bodyPr>
          <a:lstStyle/>
          <a:p>
            <a:r>
              <a:rPr lang="kk-KZ" dirty="0"/>
              <a:t>Ознакомление с результатами экзаменов</a:t>
            </a:r>
            <a:endParaRPr lang="ru-RU" dirty="0"/>
          </a:p>
        </p:txBody>
      </p:sp>
    </p:spTree>
    <p:extLst>
      <p:ext uri="{BB962C8B-B14F-4D97-AF65-F5344CB8AC3E}">
        <p14:creationId xmlns:p14="http://schemas.microsoft.com/office/powerpoint/2010/main" val="17531613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xmlns="" id="{F77B41C3-8606-4702-9EE8-3BC08527E8A3}"/>
              </a:ext>
            </a:extLst>
          </p:cNvPr>
          <p:cNvSpPr>
            <a:spLocks noGrp="1"/>
          </p:cNvSpPr>
          <p:nvPr>
            <p:ph idx="1"/>
          </p:nvPr>
        </p:nvSpPr>
        <p:spPr>
          <a:xfrm>
            <a:off x="0" y="1481328"/>
            <a:ext cx="9144000" cy="5376672"/>
          </a:xfrm>
        </p:spPr>
        <p:txBody>
          <a:bodyPr>
            <a:normAutofit fontScale="92500" lnSpcReduction="10000"/>
          </a:bodyPr>
          <a:lstStyle/>
          <a:p>
            <a:pPr marL="109728" indent="0">
              <a:buNone/>
            </a:pPr>
            <a:r>
              <a:rPr lang="ru-RU" dirty="0"/>
              <a:t>-итоговая оценка выставляется на основании результатов экзамена (по </a:t>
            </a:r>
            <a:r>
              <a:rPr lang="ru-RU" dirty="0" err="1"/>
              <a:t>пятибальной</a:t>
            </a:r>
            <a:r>
              <a:rPr lang="ru-RU" dirty="0"/>
              <a:t> шкале) и четвертных оценок за учебный год (по </a:t>
            </a:r>
            <a:r>
              <a:rPr lang="ru-RU" dirty="0" err="1"/>
              <a:t>пятибальной</a:t>
            </a:r>
            <a:r>
              <a:rPr lang="ru-RU" dirty="0"/>
              <a:t> шкале) в процентном соотношении 30 на 70. </a:t>
            </a:r>
          </a:p>
          <a:p>
            <a:pPr marL="109728" indent="0">
              <a:buNone/>
            </a:pPr>
            <a:endParaRPr lang="ru-RU" dirty="0"/>
          </a:p>
          <a:p>
            <a:pPr marL="109728" indent="0">
              <a:buNone/>
            </a:pPr>
            <a:r>
              <a:rPr lang="ru-RU" dirty="0"/>
              <a:t>-округление итоговой оценки проводится к ближайшему целому. </a:t>
            </a:r>
          </a:p>
          <a:p>
            <a:endParaRPr lang="ru-RU" dirty="0"/>
          </a:p>
          <a:p>
            <a:pPr marL="109728" indent="0">
              <a:buNone/>
            </a:pPr>
            <a:r>
              <a:rPr lang="ru-RU" dirty="0"/>
              <a:t>-при несогласии с оценкой, обучающийся обращается до 13 часов 00 минут следующего дня после объявления экзаменационной оценки в Комиссию  при районных отделах образования, управлениях образования.</a:t>
            </a:r>
          </a:p>
          <a:p>
            <a:r>
              <a:rPr lang="ru-RU" dirty="0"/>
              <a:t> </a:t>
            </a:r>
          </a:p>
          <a:p>
            <a:endParaRPr lang="ru-RU" dirty="0"/>
          </a:p>
          <a:p>
            <a:endParaRPr lang="ru-RU" dirty="0"/>
          </a:p>
        </p:txBody>
      </p:sp>
      <p:sp>
        <p:nvSpPr>
          <p:cNvPr id="3" name="Заголовок 2">
            <a:extLst>
              <a:ext uri="{FF2B5EF4-FFF2-40B4-BE49-F238E27FC236}">
                <a16:creationId xmlns:a16="http://schemas.microsoft.com/office/drawing/2014/main" xmlns="" id="{CFC43FEB-B513-470E-B647-0480F3714FB5}"/>
              </a:ext>
            </a:extLst>
          </p:cNvPr>
          <p:cNvSpPr>
            <a:spLocks noGrp="1"/>
          </p:cNvSpPr>
          <p:nvPr>
            <p:ph type="title"/>
          </p:nvPr>
        </p:nvSpPr>
        <p:spPr/>
        <p:txBody>
          <a:bodyPr>
            <a:normAutofit fontScale="90000"/>
          </a:bodyPr>
          <a:lstStyle/>
          <a:p>
            <a:r>
              <a:rPr lang="kk-KZ" dirty="0"/>
              <a:t>Оценивание экзаменационных работ</a:t>
            </a:r>
            <a:endParaRPr lang="ru-RU" dirty="0"/>
          </a:p>
        </p:txBody>
      </p:sp>
    </p:spTree>
    <p:extLst>
      <p:ext uri="{BB962C8B-B14F-4D97-AF65-F5344CB8AC3E}">
        <p14:creationId xmlns:p14="http://schemas.microsoft.com/office/powerpoint/2010/main" val="41883155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xmlns="" id="{72A816CC-F727-4FE0-A80D-93389B31E9D0}"/>
              </a:ext>
            </a:extLst>
          </p:cNvPr>
          <p:cNvSpPr>
            <a:spLocks noGrp="1"/>
          </p:cNvSpPr>
          <p:nvPr>
            <p:ph idx="1"/>
          </p:nvPr>
        </p:nvSpPr>
        <p:spPr>
          <a:xfrm>
            <a:off x="0" y="1481328"/>
            <a:ext cx="9144000" cy="5376672"/>
          </a:xfrm>
        </p:spPr>
        <p:txBody>
          <a:bodyPr>
            <a:normAutofit fontScale="85000" lnSpcReduction="20000"/>
          </a:bodyPr>
          <a:lstStyle/>
          <a:p>
            <a:pPr marL="109728" indent="0">
              <a:buNone/>
            </a:pPr>
            <a:r>
              <a:rPr lang="ru-RU" dirty="0"/>
              <a:t>1) итоговая оценка по предмету определяется на </a:t>
            </a:r>
            <a:r>
              <a:rPr lang="ru-RU" dirty="0">
                <a:solidFill>
                  <a:srgbClr val="FF0000"/>
                </a:solidFill>
              </a:rPr>
              <a:t>основании годовой и экзаменационной </a:t>
            </a:r>
            <a:r>
              <a:rPr lang="ru-RU" dirty="0"/>
              <a:t>с учетом четвертных (полугодовых) оценок за текущий учебный год (учитывается при экзаменационной оценке "4" или "5");</a:t>
            </a:r>
          </a:p>
          <a:p>
            <a:endParaRPr lang="ru-RU" dirty="0"/>
          </a:p>
          <a:p>
            <a:pPr marL="109728" indent="0">
              <a:buNone/>
            </a:pPr>
            <a:r>
              <a:rPr lang="ru-RU" dirty="0"/>
              <a:t>2) </a:t>
            </a:r>
            <a:r>
              <a:rPr lang="ru-RU" dirty="0">
                <a:solidFill>
                  <a:srgbClr val="FF0000"/>
                </a:solidFill>
              </a:rPr>
              <a:t>при неудовлетворительной </a:t>
            </a:r>
            <a:r>
              <a:rPr lang="ru-RU" dirty="0"/>
              <a:t>экзаменационной оценке не выставляется положительная итоговая оценка;</a:t>
            </a:r>
          </a:p>
          <a:p>
            <a:pPr marL="109728" indent="0">
              <a:buNone/>
            </a:pPr>
            <a:endParaRPr lang="ru-RU" dirty="0"/>
          </a:p>
          <a:p>
            <a:pPr marL="109728" indent="0">
              <a:buNone/>
            </a:pPr>
            <a:r>
              <a:rPr lang="ru-RU" dirty="0"/>
              <a:t>3) итоговая оценка выставляется </a:t>
            </a:r>
            <a:r>
              <a:rPr lang="ru-RU" b="1" dirty="0">
                <a:solidFill>
                  <a:srgbClr val="FF0000"/>
                </a:solidFill>
              </a:rPr>
              <a:t>не выше </a:t>
            </a:r>
            <a:r>
              <a:rPr lang="ru-RU" dirty="0"/>
              <a:t>экзаменационной;</a:t>
            </a:r>
          </a:p>
          <a:p>
            <a:pPr marL="109728" indent="0">
              <a:buNone/>
            </a:pPr>
            <a:endParaRPr lang="ru-RU" dirty="0"/>
          </a:p>
          <a:p>
            <a:pPr marL="109728" indent="0">
              <a:buNone/>
            </a:pPr>
            <a:r>
              <a:rPr lang="ru-RU" dirty="0"/>
              <a:t>4) в случае, если в 11 (12) классах </a:t>
            </a:r>
            <a:r>
              <a:rPr lang="ru-RU" b="1" dirty="0"/>
              <a:t>не выбраны предметы </a:t>
            </a:r>
            <a:r>
              <a:rPr lang="ru-RU" dirty="0"/>
              <a:t>углубленного и стандартного уровней инвариантного компонента, в аттестат об общем среднем образовании выставляется итоговая оценка по этим предметам </a:t>
            </a:r>
            <a:r>
              <a:rPr lang="ru-RU" dirty="0">
                <a:solidFill>
                  <a:srgbClr val="FF0000"/>
                </a:solidFill>
              </a:rPr>
              <a:t>за 9 класс.</a:t>
            </a:r>
          </a:p>
          <a:p>
            <a:r>
              <a:rPr lang="ru-RU" dirty="0"/>
              <a:t>      </a:t>
            </a:r>
          </a:p>
        </p:txBody>
      </p:sp>
      <p:sp>
        <p:nvSpPr>
          <p:cNvPr id="3" name="Заголовок 2">
            <a:extLst>
              <a:ext uri="{FF2B5EF4-FFF2-40B4-BE49-F238E27FC236}">
                <a16:creationId xmlns:a16="http://schemas.microsoft.com/office/drawing/2014/main" xmlns="" id="{B6E641AC-721E-41D4-A894-43DA95E50159}"/>
              </a:ext>
            </a:extLst>
          </p:cNvPr>
          <p:cNvSpPr>
            <a:spLocks noGrp="1"/>
          </p:cNvSpPr>
          <p:nvPr>
            <p:ph type="title"/>
          </p:nvPr>
        </p:nvSpPr>
        <p:spPr/>
        <p:txBody>
          <a:bodyPr>
            <a:normAutofit/>
          </a:bodyPr>
          <a:lstStyle/>
          <a:p>
            <a:r>
              <a:rPr lang="ru-RU" dirty="0"/>
              <a:t>Итоговые оценки в 11 классах </a:t>
            </a:r>
          </a:p>
        </p:txBody>
      </p:sp>
    </p:spTree>
    <p:extLst>
      <p:ext uri="{BB962C8B-B14F-4D97-AF65-F5344CB8AC3E}">
        <p14:creationId xmlns:p14="http://schemas.microsoft.com/office/powerpoint/2010/main" val="10572860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16"/>
          <p:cNvSpPr txBox="1">
            <a:spLocks noGrp="1"/>
          </p:cNvSpPr>
          <p:nvPr>
            <p:ph type="title"/>
          </p:nvPr>
        </p:nvSpPr>
        <p:spPr>
          <a:xfrm>
            <a:off x="1907704" y="644692"/>
            <a:ext cx="4752528" cy="480053"/>
          </a:xfrm>
          <a:prstGeom prst="rect">
            <a:avLst/>
          </a:prstGeom>
        </p:spPr>
        <p:txBody>
          <a:bodyPr spcFirstLastPara="1" wrap="square" lIns="91425" tIns="91425" rIns="91425" bIns="91425" anchor="ctr" anchorCtr="0">
            <a:noAutofit/>
          </a:bodyPr>
          <a:lstStyle/>
          <a:p>
            <a:r>
              <a:rPr lang="kk-KZ" sz="2800" dirty="0" smtClean="0">
                <a:solidFill>
                  <a:schemeClr val="bg1"/>
                </a:solidFill>
                <a:latin typeface="Century Gothic" pitchFamily="34" charset="0"/>
              </a:rPr>
              <a:t>Обучающиеся обязаны</a:t>
            </a:r>
            <a:endParaRPr sz="2800" dirty="0">
              <a:solidFill>
                <a:schemeClr val="bg1"/>
              </a:solidFill>
              <a:latin typeface="Century Gothic" pitchFamily="34" charset="0"/>
            </a:endParaRPr>
          </a:p>
        </p:txBody>
      </p:sp>
      <p:sp>
        <p:nvSpPr>
          <p:cNvPr id="237" name="Google Shape;237;p16"/>
          <p:cNvSpPr txBox="1">
            <a:spLocks noGrp="1"/>
          </p:cNvSpPr>
          <p:nvPr>
            <p:ph type="body" idx="1"/>
          </p:nvPr>
        </p:nvSpPr>
        <p:spPr>
          <a:xfrm>
            <a:off x="467544" y="2180861"/>
            <a:ext cx="8676456" cy="4262992"/>
          </a:xfrm>
          <a:prstGeom prst="rect">
            <a:avLst/>
          </a:prstGeom>
          <a:ln>
            <a:solidFill>
              <a:schemeClr val="accent1"/>
            </a:solidFill>
          </a:ln>
        </p:spPr>
        <p:txBody>
          <a:bodyPr spcFirstLastPara="1" wrap="square" lIns="91425" tIns="91425" rIns="91425" bIns="91425" anchor="ctr" anchorCtr="0">
            <a:noAutofit/>
          </a:bodyPr>
          <a:lstStyle/>
          <a:p>
            <a:pPr lvl="0"/>
            <a:r>
              <a:rPr lang="ru-RU" sz="2000" b="1" dirty="0" smtClean="0">
                <a:solidFill>
                  <a:schemeClr val="accent4">
                    <a:lumMod val="50000"/>
                  </a:schemeClr>
                </a:solidFill>
                <a:latin typeface="Century Gothic" pitchFamily="34" charset="0"/>
              </a:rPr>
              <a:t>соблюдать нормы поведения, установленные инструкцией; </a:t>
            </a:r>
          </a:p>
          <a:p>
            <a:pPr lvl="0"/>
            <a:r>
              <a:rPr lang="ru-RU" sz="2000" b="1" dirty="0" smtClean="0">
                <a:solidFill>
                  <a:schemeClr val="accent4">
                    <a:lumMod val="50000"/>
                  </a:schemeClr>
                </a:solidFill>
                <a:latin typeface="Century Gothic" pitchFamily="34" charset="0"/>
              </a:rPr>
              <a:t>сдать экзаменационную работу после завершения времени, отведенного для экзамена </a:t>
            </a:r>
            <a:endParaRPr dirty="0">
              <a:solidFill>
                <a:schemeClr val="accent4">
                  <a:lumMod val="50000"/>
                </a:schemeClr>
              </a:solidFill>
              <a:latin typeface="Century Gothic" pitchFamily="34" charset="0"/>
            </a:endParaRPr>
          </a:p>
          <a:p>
            <a:pPr lvl="0">
              <a:spcBef>
                <a:spcPts val="1000"/>
              </a:spcBef>
              <a:buNone/>
            </a:pPr>
            <a:r>
              <a:rPr lang="en-US" sz="2000" b="1" dirty="0" smtClean="0">
                <a:latin typeface="Century Gothic" pitchFamily="34" charset="0"/>
              </a:rPr>
              <a:t> </a:t>
            </a:r>
            <a:r>
              <a:rPr lang="kk-KZ" sz="2000" b="1" dirty="0" smtClean="0">
                <a:solidFill>
                  <a:srgbClr val="FF0000"/>
                </a:solidFill>
                <a:latin typeface="Century Gothic" pitchFamily="34" charset="0"/>
              </a:rPr>
              <a:t>Во время тестирования запрещается использовать следующие предметы</a:t>
            </a:r>
            <a:r>
              <a:rPr lang="ru-RU" sz="2000" b="1" dirty="0" smtClean="0">
                <a:solidFill>
                  <a:srgbClr val="FF0000"/>
                </a:solidFill>
                <a:latin typeface="Century Gothic" pitchFamily="34" charset="0"/>
              </a:rPr>
              <a:t>:</a:t>
            </a:r>
          </a:p>
          <a:p>
            <a:pPr fontAlgn="t"/>
            <a:r>
              <a:rPr lang="kk-KZ" sz="1400" b="1" dirty="0" smtClean="0">
                <a:solidFill>
                  <a:schemeClr val="accent4">
                    <a:lumMod val="50000"/>
                  </a:schemeClr>
                </a:solidFill>
                <a:latin typeface="Century Gothic" pitchFamily="34" charset="0"/>
              </a:rPr>
              <a:t>мобильные телефоны</a:t>
            </a:r>
            <a:endParaRPr lang="ru-RU" sz="1400" b="1" dirty="0" smtClean="0">
              <a:solidFill>
                <a:schemeClr val="accent4">
                  <a:lumMod val="50000"/>
                </a:schemeClr>
              </a:solidFill>
              <a:latin typeface="Century Gothic" pitchFamily="34" charset="0"/>
            </a:endParaRPr>
          </a:p>
          <a:p>
            <a:pPr fontAlgn="t"/>
            <a:r>
              <a:rPr lang="kk-KZ" sz="1400" b="1" dirty="0" smtClean="0">
                <a:solidFill>
                  <a:schemeClr val="accent4">
                    <a:lumMod val="50000"/>
                  </a:schemeClr>
                </a:solidFill>
                <a:latin typeface="Century Gothic" pitchFamily="34" charset="0"/>
              </a:rPr>
              <a:t>справочные материалы</a:t>
            </a:r>
          </a:p>
          <a:p>
            <a:pPr fontAlgn="t"/>
            <a:r>
              <a:rPr lang="kk-KZ" sz="1400" b="1" dirty="0" smtClean="0">
                <a:solidFill>
                  <a:schemeClr val="accent4">
                    <a:lumMod val="50000"/>
                  </a:schemeClr>
                </a:solidFill>
                <a:latin typeface="Century Gothic" pitchFamily="34" charset="0"/>
              </a:rPr>
              <a:t>учебники и другую учебно-методическую литературу</a:t>
            </a:r>
            <a:endParaRPr lang="ru-RU" sz="1400" b="1" dirty="0" smtClean="0">
              <a:solidFill>
                <a:schemeClr val="accent4">
                  <a:lumMod val="50000"/>
                </a:schemeClr>
              </a:solidFill>
              <a:latin typeface="Century Gothic" pitchFamily="34" charset="0"/>
            </a:endParaRPr>
          </a:p>
          <a:p>
            <a:r>
              <a:rPr lang="ru-RU" sz="1400" b="1" dirty="0" smtClean="0">
                <a:solidFill>
                  <a:schemeClr val="accent4">
                    <a:lumMod val="50000"/>
                  </a:schemeClr>
                </a:solidFill>
                <a:latin typeface="Century Gothic" pitchFamily="34" charset="0"/>
              </a:rPr>
              <a:t>электронные устройства, которые обеспечивают внешнюю связь </a:t>
            </a:r>
            <a:r>
              <a:rPr lang="kk-KZ" sz="1400" b="1" dirty="0" smtClean="0">
                <a:solidFill>
                  <a:schemeClr val="accent4">
                    <a:lumMod val="50000"/>
                  </a:schemeClr>
                </a:solidFill>
                <a:latin typeface="Century Gothic" pitchFamily="34" charset="0"/>
              </a:rPr>
              <a:t>(смарт-часы)</a:t>
            </a:r>
            <a:endParaRPr lang="ru-RU" sz="1400" b="1" dirty="0" smtClean="0">
              <a:solidFill>
                <a:schemeClr val="accent4">
                  <a:lumMod val="50000"/>
                </a:schemeClr>
              </a:solidFill>
              <a:latin typeface="Century Gothic" pitchFamily="34" charset="0"/>
            </a:endParaRPr>
          </a:p>
          <a:p>
            <a:pPr fontAlgn="t"/>
            <a:r>
              <a:rPr lang="kk-KZ" sz="1400" b="1" dirty="0" smtClean="0">
                <a:solidFill>
                  <a:schemeClr val="accent4">
                    <a:lumMod val="50000"/>
                  </a:schemeClr>
                </a:solidFill>
                <a:latin typeface="Century Gothic" pitchFamily="34" charset="0"/>
              </a:rPr>
              <a:t>шпаргалки</a:t>
            </a:r>
            <a:endParaRPr sz="2000" dirty="0">
              <a:latin typeface="Century Gothic" pitchFamily="34" charset="0"/>
            </a:endParaRPr>
          </a:p>
        </p:txBody>
      </p:sp>
      <p:sp>
        <p:nvSpPr>
          <p:cNvPr id="238" name="Google Shape;238;p16"/>
          <p:cNvSpPr txBox="1">
            <a:spLocks noGrp="1"/>
          </p:cNvSpPr>
          <p:nvPr>
            <p:ph type="sldNum" idx="12"/>
          </p:nvPr>
        </p:nvSpPr>
        <p:spPr>
          <a:prstGeom prst="rect">
            <a:avLst/>
          </a:prstGeom>
        </p:spPr>
        <p:txBody>
          <a:bodyPr spcFirstLastPara="1" wrap="square" lIns="91425" tIns="91425" rIns="91425" bIns="91425" anchor="ctr" anchorCtr="0">
            <a:noAutofit/>
          </a:bodyPr>
          <a:lstStyle/>
          <a:p>
            <a:fld id="{00000000-1234-1234-1234-123412341234}" type="slidenum">
              <a:rPr lang="en">
                <a:solidFill>
                  <a:srgbClr val="FFFFFF"/>
                </a:solidFill>
              </a:rPr>
              <a:pPr/>
              <a:t>27</a:t>
            </a:fld>
            <a:endParaRPr>
              <a:solidFill>
                <a:srgbClr val="FFFFFF"/>
              </a:solidFill>
            </a:endParaRPr>
          </a:p>
        </p:txBody>
      </p:sp>
      <p:pic>
        <p:nvPicPr>
          <p:cNvPr id="17" name="Рисунок 16" descr="vazhno.jpg"/>
          <p:cNvPicPr>
            <a:picLocks noChangeAspect="1"/>
          </p:cNvPicPr>
          <p:nvPr/>
        </p:nvPicPr>
        <p:blipFill>
          <a:blip r:embed="rId3" cstate="print"/>
          <a:srcRect l="115" r="115"/>
          <a:stretch>
            <a:fillRect/>
          </a:stretch>
        </p:blipFill>
        <p:spPr>
          <a:xfrm>
            <a:off x="323528" y="192023"/>
            <a:ext cx="1224136" cy="1632181"/>
          </a:xfrm>
          <a:prstGeom prst="ellipse">
            <a:avLst/>
          </a:prstGeom>
        </p:spPr>
      </p:pic>
    </p:spTree>
    <p:extLst>
      <p:ext uri="{BB962C8B-B14F-4D97-AF65-F5344CB8AC3E}">
        <p14:creationId xmlns:p14="http://schemas.microsoft.com/office/powerpoint/2010/main" val="4028551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56A1502-2F23-4B66-AC15-54A6C29701C4}"/>
              </a:ext>
            </a:extLst>
          </p:cNvPr>
          <p:cNvSpPr>
            <a:spLocks noGrp="1"/>
          </p:cNvSpPr>
          <p:nvPr>
            <p:ph type="ctrTitle"/>
          </p:nvPr>
        </p:nvSpPr>
        <p:spPr>
          <a:xfrm>
            <a:off x="179512" y="260695"/>
            <a:ext cx="8964488" cy="1728191"/>
          </a:xfrm>
        </p:spPr>
        <p:txBody>
          <a:bodyPr>
            <a:normAutofit/>
          </a:bodyPr>
          <a:lstStyle/>
          <a:p>
            <a:pPr algn="ctr"/>
            <a:r>
              <a:rPr lang="ru-RU" sz="4000" dirty="0">
                <a:effectLst/>
              </a:rPr>
              <a:t>Порядок проведения итоговой аттестации</a:t>
            </a:r>
            <a:endParaRPr lang="ru-RU" sz="4000" dirty="0"/>
          </a:p>
        </p:txBody>
      </p:sp>
      <p:sp>
        <p:nvSpPr>
          <p:cNvPr id="3" name="Подзаголовок 2">
            <a:extLst>
              <a:ext uri="{FF2B5EF4-FFF2-40B4-BE49-F238E27FC236}">
                <a16:creationId xmlns:a16="http://schemas.microsoft.com/office/drawing/2014/main" xmlns="" id="{4E9EBD1E-55E5-4C9D-912D-1FC2A354C6EF}"/>
              </a:ext>
            </a:extLst>
          </p:cNvPr>
          <p:cNvSpPr>
            <a:spLocks noGrp="1"/>
          </p:cNvSpPr>
          <p:nvPr>
            <p:ph type="subTitle" idx="1"/>
          </p:nvPr>
        </p:nvSpPr>
        <p:spPr>
          <a:xfrm>
            <a:off x="0" y="1988886"/>
            <a:ext cx="8964488" cy="4464495"/>
          </a:xfrm>
        </p:spPr>
        <p:txBody>
          <a:bodyPr>
            <a:normAutofit fontScale="92500" lnSpcReduction="10000"/>
          </a:bodyPr>
          <a:lstStyle/>
          <a:p>
            <a:pPr algn="just"/>
            <a:endParaRPr lang="ru-RU" dirty="0"/>
          </a:p>
          <a:p>
            <a:pPr algn="just"/>
            <a:r>
              <a:rPr lang="ru-RU" dirty="0"/>
              <a:t>-</a:t>
            </a:r>
            <a:r>
              <a:rPr lang="ru-RU" sz="3200" b="1" dirty="0"/>
              <a:t>итоговых выпускных экзаменов для обучающихся 9 (10) класса;</a:t>
            </a:r>
          </a:p>
          <a:p>
            <a:pPr algn="just"/>
            <a:endParaRPr lang="ru-RU" sz="3200" b="1" dirty="0"/>
          </a:p>
          <a:p>
            <a:pPr algn="just"/>
            <a:r>
              <a:rPr lang="ru-RU" sz="3200" b="1" dirty="0"/>
              <a:t>-государственных выпускных экзаменов для обучающихся 11 (12) класса.</a:t>
            </a:r>
          </a:p>
          <a:p>
            <a:pPr algn="just"/>
            <a:endParaRPr lang="ru-RU" sz="3200" b="1" dirty="0"/>
          </a:p>
          <a:p>
            <a:pPr algn="just"/>
            <a:endParaRPr lang="ru-RU" sz="3200" b="1" dirty="0"/>
          </a:p>
          <a:p>
            <a:pPr algn="just"/>
            <a:r>
              <a:rPr lang="ru-RU" sz="3200" b="1" dirty="0"/>
              <a:t>-и</a:t>
            </a:r>
            <a:r>
              <a:rPr lang="ru-RU" b="1" dirty="0"/>
              <a:t>тоговая аттестация обучающихся 1-8 (9), 10 (11) классов не предусмотрена</a:t>
            </a:r>
            <a:endParaRPr lang="ru-RU" sz="3200" b="1" dirty="0"/>
          </a:p>
          <a:p>
            <a:endParaRPr lang="ru-RU" dirty="0"/>
          </a:p>
        </p:txBody>
      </p:sp>
    </p:spTree>
    <p:extLst>
      <p:ext uri="{BB962C8B-B14F-4D97-AF65-F5344CB8AC3E}">
        <p14:creationId xmlns:p14="http://schemas.microsoft.com/office/powerpoint/2010/main" val="2107064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xmlns="" id="{FA76EC55-37FD-490D-803D-CB1094C8DD7F}"/>
              </a:ext>
            </a:extLst>
          </p:cNvPr>
          <p:cNvSpPr>
            <a:spLocks noGrp="1"/>
          </p:cNvSpPr>
          <p:nvPr>
            <p:ph idx="1"/>
          </p:nvPr>
        </p:nvSpPr>
        <p:spPr>
          <a:xfrm>
            <a:off x="0" y="1481329"/>
            <a:ext cx="9144000" cy="5102035"/>
          </a:xfrm>
        </p:spPr>
        <p:txBody>
          <a:bodyPr>
            <a:normAutofit fontScale="85000" lnSpcReduction="20000"/>
          </a:bodyPr>
          <a:lstStyle/>
          <a:p>
            <a:r>
              <a:rPr lang="ru-RU" dirty="0"/>
              <a:t>1) письменный экзамен по казахскому языку  в форме эссе, для обучающихся школ с углубленным изучением предметов гуманитарного цикла – письменной работы (статья, рассказ, эссе);</a:t>
            </a:r>
          </a:p>
          <a:p>
            <a:endParaRPr lang="ru-RU" dirty="0"/>
          </a:p>
          <a:p>
            <a:pPr marL="109728" indent="0">
              <a:buNone/>
            </a:pPr>
            <a:r>
              <a:rPr lang="ru-RU" dirty="0"/>
              <a:t>    2) письменный экзамен по математике (алгебре); </a:t>
            </a:r>
          </a:p>
          <a:p>
            <a:pPr marL="109728" indent="0">
              <a:buNone/>
            </a:pPr>
            <a:endParaRPr lang="ru-RU" dirty="0"/>
          </a:p>
          <a:p>
            <a:r>
              <a:rPr lang="ru-RU" dirty="0"/>
              <a:t>3) письменный экзамен по казахскому языку и литературе в классах с русским  и письменного экзамена по русскому языку и литературе в классах с казахским языком обучения;</a:t>
            </a:r>
          </a:p>
          <a:p>
            <a:endParaRPr lang="ru-RU" dirty="0"/>
          </a:p>
          <a:p>
            <a:r>
              <a:rPr lang="ru-RU" dirty="0"/>
              <a:t>4) письменный экзамен по предмету по выбору </a:t>
            </a:r>
          </a:p>
          <a:p>
            <a:pPr marL="109728" indent="0">
              <a:buNone/>
            </a:pPr>
            <a:r>
              <a:rPr lang="ru-RU" sz="1800" dirty="0"/>
              <a:t>(Физика, Химия, Биология, География, Геометрия, История Казахстана, Всемирная история, Литература (по языку обучения), Иностранный язык (английский/ французский/немецкий), Информатика).</a:t>
            </a:r>
          </a:p>
          <a:p>
            <a:pPr marL="109728" indent="0">
              <a:buNone/>
            </a:pPr>
            <a:endParaRPr lang="ru-RU" dirty="0"/>
          </a:p>
        </p:txBody>
      </p:sp>
      <p:sp>
        <p:nvSpPr>
          <p:cNvPr id="3" name="Заголовок 2">
            <a:extLst>
              <a:ext uri="{FF2B5EF4-FFF2-40B4-BE49-F238E27FC236}">
                <a16:creationId xmlns:a16="http://schemas.microsoft.com/office/drawing/2014/main" xmlns="" id="{A7AA89D8-04E9-4E42-B393-49022C1ADC02}"/>
              </a:ext>
            </a:extLst>
          </p:cNvPr>
          <p:cNvSpPr>
            <a:spLocks noGrp="1"/>
          </p:cNvSpPr>
          <p:nvPr>
            <p:ph type="title"/>
          </p:nvPr>
        </p:nvSpPr>
        <p:spPr/>
        <p:txBody>
          <a:bodyPr>
            <a:normAutofit fontScale="90000"/>
          </a:bodyPr>
          <a:lstStyle/>
          <a:p>
            <a:pPr algn="ctr"/>
            <a:r>
              <a:rPr lang="ru-RU" dirty="0"/>
              <a:t> 9(10) классы - четыре экзамена, один из них по выбору</a:t>
            </a:r>
          </a:p>
        </p:txBody>
      </p:sp>
    </p:spTree>
    <p:extLst>
      <p:ext uri="{BB962C8B-B14F-4D97-AF65-F5344CB8AC3E}">
        <p14:creationId xmlns:p14="http://schemas.microsoft.com/office/powerpoint/2010/main" val="1292117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357158" y="1428736"/>
          <a:ext cx="8429684" cy="5368290"/>
        </p:xfrm>
        <a:graphic>
          <a:graphicData uri="http://schemas.openxmlformats.org/drawingml/2006/table">
            <a:tbl>
              <a:tblPr/>
              <a:tblGrid>
                <a:gridCol w="4421020"/>
                <a:gridCol w="4008664"/>
              </a:tblGrid>
              <a:tr h="441995">
                <a:tc>
                  <a:txBody>
                    <a:bodyPr/>
                    <a:lstStyle/>
                    <a:p>
                      <a:pPr>
                        <a:lnSpc>
                          <a:spcPct val="115000"/>
                        </a:lnSpc>
                        <a:spcAft>
                          <a:spcPts val="1000"/>
                        </a:spcAft>
                      </a:pPr>
                      <a:r>
                        <a:rPr lang="ru-RU" sz="2000" b="1" dirty="0">
                          <a:latin typeface="Times New Roman"/>
                          <a:ea typeface="Calibri"/>
                          <a:cs typeface="Arial"/>
                        </a:rPr>
                        <a:t>Чтение и письмо</a:t>
                      </a:r>
                      <a:endParaRPr lang="ru-RU" sz="2000" dirty="0">
                        <a:latin typeface="Calibri"/>
                        <a:ea typeface="Calibri"/>
                        <a:cs typeface="Arial"/>
                      </a:endParaRPr>
                    </a:p>
                  </a:txBody>
                  <a:tcPr marL="68580" marR="6858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2000" b="1">
                          <a:latin typeface="Times New Roman"/>
                          <a:ea typeface="Calibri"/>
                          <a:cs typeface="Arial"/>
                        </a:rPr>
                        <a:t>2 часа (астрономических)</a:t>
                      </a:r>
                      <a:r>
                        <a:rPr lang="ru-RU" sz="2000" b="1" strike="sngStrike">
                          <a:latin typeface="Times New Roman"/>
                          <a:ea typeface="Calibri"/>
                          <a:cs typeface="Arial"/>
                        </a:rPr>
                        <a:t> </a:t>
                      </a:r>
                      <a:endParaRPr lang="ru-RU" sz="2000">
                        <a:latin typeface="Calibri"/>
                        <a:ea typeface="Calibri"/>
                        <a:cs typeface="Arial"/>
                      </a:endParaRPr>
                    </a:p>
                  </a:txBody>
                  <a:tcPr marL="68580" marR="6858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5166">
                <a:tc gridSpan="2">
                  <a:txBody>
                    <a:bodyPr/>
                    <a:lstStyle/>
                    <a:p>
                      <a:pPr algn="just">
                        <a:lnSpc>
                          <a:spcPct val="115000"/>
                        </a:lnSpc>
                        <a:spcAft>
                          <a:spcPts val="1000"/>
                        </a:spcAft>
                      </a:pPr>
                      <a:r>
                        <a:rPr lang="kk-KZ" sz="2000" dirty="0">
                          <a:latin typeface="Times New Roman"/>
                          <a:ea typeface="Calibri"/>
                          <a:cs typeface="Arial"/>
                        </a:rPr>
                        <a:t>Экзаменационная работа предполагает работу с двумя текстами (общий объем текстов – 400-450 слов). На основе текстов обучающиеся выполняют письменную работу – эссе-аргументация (170-200 слов), в которой используются аргументы, факты и соответствующая лексика.</a:t>
                      </a:r>
                      <a:endParaRPr lang="ru-RU" sz="2000" dirty="0">
                        <a:latin typeface="Calibri"/>
                        <a:ea typeface="Calibri"/>
                        <a:cs typeface="Arial"/>
                      </a:endParaRPr>
                    </a:p>
                    <a:p>
                      <a:pPr algn="just">
                        <a:lnSpc>
                          <a:spcPct val="115000"/>
                        </a:lnSpc>
                        <a:spcAft>
                          <a:spcPts val="1000"/>
                        </a:spcAft>
                      </a:pPr>
                      <a:r>
                        <a:rPr lang="kk-KZ" sz="2000" dirty="0">
                          <a:latin typeface="Times New Roman"/>
                          <a:ea typeface="Calibri"/>
                          <a:cs typeface="Arial"/>
                        </a:rPr>
                        <a:t>Пользоваться словарями запрещается.</a:t>
                      </a:r>
                      <a:endParaRPr lang="ru-RU" sz="2000" dirty="0">
                        <a:latin typeface="Calibri"/>
                        <a:ea typeface="Calibri"/>
                        <a:cs typeface="Arial"/>
                      </a:endParaRPr>
                    </a:p>
                    <a:p>
                      <a:pPr algn="just">
                        <a:lnSpc>
                          <a:spcPct val="115000"/>
                        </a:lnSpc>
                        <a:spcAft>
                          <a:spcPts val="1000"/>
                        </a:spcAft>
                      </a:pPr>
                      <a:r>
                        <a:rPr lang="kk-KZ" sz="2000" dirty="0">
                          <a:latin typeface="Times New Roman"/>
                          <a:ea typeface="Calibri"/>
                          <a:cs typeface="Arial"/>
                        </a:rPr>
                        <a:t>Для обучающихся </a:t>
                      </a:r>
                      <a:r>
                        <a:rPr lang="kk-KZ" sz="2000" b="1" dirty="0">
                          <a:latin typeface="Times New Roman"/>
                          <a:ea typeface="Calibri"/>
                          <a:cs typeface="Arial"/>
                        </a:rPr>
                        <a:t>с углубленным изучением</a:t>
                      </a:r>
                      <a:r>
                        <a:rPr lang="kk-KZ" sz="2000" dirty="0">
                          <a:latin typeface="Times New Roman"/>
                          <a:ea typeface="Calibri"/>
                          <a:cs typeface="Arial"/>
                        </a:rPr>
                        <a:t> предметов гуманитарного цикла экзаменационная работа предполагает работу с двумя текстами (общий объем текстов – 450-500 слов). На основе текстов обучающиеся выполняют письменную работу – эссе/ статья/ рассказ (200-250 слов), в которой используются аргументы, факты и соответствующая лексика.</a:t>
                      </a:r>
                      <a:endParaRPr lang="ru-RU" sz="2000" dirty="0">
                        <a:latin typeface="Calibri"/>
                        <a:ea typeface="Calibri"/>
                        <a:cs typeface="Arial"/>
                      </a:endParaRPr>
                    </a:p>
                    <a:p>
                      <a:pPr algn="just">
                        <a:lnSpc>
                          <a:spcPct val="115000"/>
                        </a:lnSpc>
                        <a:spcAft>
                          <a:spcPts val="1000"/>
                        </a:spcAft>
                      </a:pPr>
                      <a:r>
                        <a:rPr lang="kk-KZ" sz="2000" dirty="0">
                          <a:latin typeface="Times New Roman"/>
                          <a:ea typeface="Calibri"/>
                          <a:cs typeface="Arial"/>
                        </a:rPr>
                        <a:t>Пользоваться словарями </a:t>
                      </a:r>
                      <a:r>
                        <a:rPr lang="kk-KZ" sz="2000" b="1" dirty="0">
                          <a:latin typeface="Times New Roman"/>
                          <a:ea typeface="Calibri"/>
                          <a:cs typeface="Arial"/>
                        </a:rPr>
                        <a:t>запрещается</a:t>
                      </a:r>
                      <a:r>
                        <a:rPr lang="kk-KZ" sz="2000" dirty="0">
                          <a:latin typeface="Times New Roman"/>
                          <a:ea typeface="Calibri"/>
                          <a:cs typeface="Arial"/>
                        </a:rPr>
                        <a:t>.</a:t>
                      </a:r>
                      <a:endParaRPr lang="ru-RU" sz="2000" dirty="0">
                        <a:latin typeface="Calibri"/>
                        <a:ea typeface="Calibri"/>
                        <a:cs typeface="Arial"/>
                      </a:endParaRPr>
                    </a:p>
                  </a:txBody>
                  <a:tcPr marL="68580" marR="6858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441995">
                <a:tc>
                  <a:txBody>
                    <a:bodyPr/>
                    <a:lstStyle/>
                    <a:p>
                      <a:pPr algn="just">
                        <a:lnSpc>
                          <a:spcPct val="115000"/>
                        </a:lnSpc>
                        <a:spcAft>
                          <a:spcPts val="1000"/>
                        </a:spcAft>
                      </a:pPr>
                      <a:r>
                        <a:rPr lang="kk-KZ" sz="2000" b="1">
                          <a:latin typeface="Times New Roman"/>
                          <a:ea typeface="Calibri"/>
                          <a:cs typeface="Arial"/>
                        </a:rPr>
                        <a:t>Максимальный балл</a:t>
                      </a:r>
                      <a:endParaRPr lang="ru-RU" sz="2000">
                        <a:latin typeface="Calibri"/>
                        <a:ea typeface="Calibri"/>
                        <a:cs typeface="Arial"/>
                      </a:endParaRPr>
                    </a:p>
                  </a:txBody>
                  <a:tcPr marL="68580" marR="6858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kk-KZ" sz="2000" b="1" dirty="0">
                          <a:latin typeface="Times New Roman"/>
                          <a:ea typeface="Calibri"/>
                          <a:cs typeface="Arial"/>
                        </a:rPr>
                        <a:t>20 баллов </a:t>
                      </a:r>
                      <a:endParaRPr lang="ru-RU" sz="20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3793" name="Rectangle 1"/>
          <p:cNvSpPr>
            <a:spLocks noChangeArrowheads="1"/>
          </p:cNvSpPr>
          <p:nvPr/>
        </p:nvSpPr>
        <p:spPr bwMode="auto">
          <a:xfrm>
            <a:off x="1928794" y="36708"/>
            <a:ext cx="5208340" cy="1669627"/>
          </a:xfrm>
          <a:prstGeom prst="rect">
            <a:avLst/>
          </a:prstGeom>
          <a:noFill/>
          <a:ln w="9525">
            <a:noFill/>
            <a:miter lim="800000"/>
            <a:headEnd/>
            <a:tailEnd/>
          </a:ln>
          <a:effectLst/>
        </p:spPr>
        <p:txBody>
          <a:bodyPr vert="horz" wrap="square" lIns="91440" tIns="152352" rIns="91440" bIns="38088" numCol="1" anchor="ctr" anchorCtr="0" compatLnSpc="1">
            <a:prstTxWarp prst="textNoShape">
              <a:avLst/>
            </a:prstTxWarp>
            <a:spAutoFit/>
          </a:bodyPr>
          <a:lstStyle/>
          <a:p>
            <a:pPr algn="ctr" fontAlgn="base">
              <a:spcBef>
                <a:spcPct val="0"/>
              </a:spcBef>
              <a:spcAft>
                <a:spcPct val="0"/>
              </a:spcAft>
            </a:pPr>
            <a:r>
              <a:rPr lang="ru-RU" sz="2400" b="1" dirty="0" smtClean="0">
                <a:solidFill>
                  <a:prstClr val="black"/>
                </a:solidFill>
                <a:latin typeface="Times New Roman" pitchFamily="18" charset="0"/>
                <a:ea typeface="Calibri" pitchFamily="34" charset="0"/>
                <a:cs typeface="Times New Roman" pitchFamily="18" charset="0"/>
              </a:rPr>
              <a:t>Описание экзаменационной работы </a:t>
            </a:r>
            <a:endParaRPr lang="ru-RU" sz="2400" dirty="0" smtClean="0">
              <a:solidFill>
                <a:prstClr val="black"/>
              </a:solidFill>
              <a:latin typeface="Arial" pitchFamily="34" charset="0"/>
              <a:cs typeface="Arial" pitchFamily="34" charset="0"/>
            </a:endParaRPr>
          </a:p>
          <a:p>
            <a:pPr algn="ctr" eaLnBrk="0" fontAlgn="base" hangingPunct="0">
              <a:spcBef>
                <a:spcPct val="0"/>
              </a:spcBef>
              <a:spcAft>
                <a:spcPct val="0"/>
              </a:spcAft>
            </a:pPr>
            <a:r>
              <a:rPr lang="ru-RU" sz="2400" b="1" dirty="0" smtClean="0">
                <a:solidFill>
                  <a:prstClr val="black"/>
                </a:solidFill>
                <a:latin typeface="Times New Roman" pitchFamily="18" charset="0"/>
                <a:ea typeface="Calibri" pitchFamily="34" charset="0"/>
                <a:cs typeface="Times New Roman" pitchFamily="18" charset="0"/>
              </a:rPr>
              <a:t>ПРЕДМЕТ «РУССКИЙ ЯЗЫК» </a:t>
            </a:r>
            <a:endParaRPr lang="ru-RU" sz="2400" dirty="0" smtClean="0">
              <a:solidFill>
                <a:prstClr val="black"/>
              </a:solidFill>
              <a:latin typeface="Arial" pitchFamily="34" charset="0"/>
              <a:cs typeface="Arial" pitchFamily="34" charset="0"/>
            </a:endParaRPr>
          </a:p>
          <a:p>
            <a:pPr algn="ctr" eaLnBrk="0" fontAlgn="base" hangingPunct="0">
              <a:spcBef>
                <a:spcPct val="0"/>
              </a:spcBef>
              <a:spcAft>
                <a:spcPct val="0"/>
              </a:spcAft>
            </a:pPr>
            <a:r>
              <a:rPr lang="ru-RU" sz="2400" b="1" dirty="0" smtClean="0">
                <a:solidFill>
                  <a:prstClr val="black"/>
                </a:solidFill>
                <a:latin typeface="Times New Roman" pitchFamily="18" charset="0"/>
                <a:ea typeface="Calibri" pitchFamily="34" charset="0"/>
                <a:cs typeface="Times New Roman" pitchFamily="18" charset="0"/>
              </a:rPr>
              <a:t>(с русским языком обучения)</a:t>
            </a:r>
            <a:endParaRPr lang="en-GB" sz="2400" b="1" dirty="0" smtClean="0">
              <a:solidFill>
                <a:prstClr val="black"/>
              </a:solidFill>
              <a:latin typeface="Arial" pitchFamily="34" charset="0"/>
              <a:ea typeface="Times New Roman" pitchFamily="18" charset="0"/>
              <a:cs typeface="Arial" pitchFamily="34" charset="0"/>
            </a:endParaRPr>
          </a:p>
          <a:p>
            <a:pPr algn="ctr" eaLnBrk="0" fontAlgn="base" hangingPunct="0">
              <a:spcBef>
                <a:spcPct val="0"/>
              </a:spcBef>
              <a:spcAft>
                <a:spcPct val="0"/>
              </a:spcAft>
            </a:pPr>
            <a:endParaRPr lang="en-GB" sz="2400" dirty="0"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1140082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285720" y="1857365"/>
          <a:ext cx="8429684" cy="4660413"/>
        </p:xfrm>
        <a:graphic>
          <a:graphicData uri="http://schemas.openxmlformats.org/drawingml/2006/table">
            <a:tbl>
              <a:tblPr/>
              <a:tblGrid>
                <a:gridCol w="4210906"/>
                <a:gridCol w="4218778"/>
              </a:tblGrid>
              <a:tr h="857255">
                <a:tc>
                  <a:txBody>
                    <a:bodyPr/>
                    <a:lstStyle/>
                    <a:p>
                      <a:pPr>
                        <a:lnSpc>
                          <a:spcPct val="115000"/>
                        </a:lnSpc>
                        <a:spcAft>
                          <a:spcPts val="0"/>
                        </a:spcAft>
                        <a:tabLst>
                          <a:tab pos="450215" algn="l"/>
                        </a:tabLst>
                      </a:pPr>
                      <a:r>
                        <a:rPr lang="ru-RU" sz="2400" dirty="0">
                          <a:latin typeface="Times New Roman"/>
                          <a:ea typeface="Calibri"/>
                          <a:cs typeface="Arial"/>
                        </a:rPr>
                        <a:t> </a:t>
                      </a:r>
                      <a:r>
                        <a:rPr lang="ru-RU" sz="2400" b="1" dirty="0">
                          <a:latin typeface="Times New Roman"/>
                          <a:ea typeface="Times New Roman"/>
                          <a:cs typeface="Arial"/>
                        </a:rPr>
                        <a:t>Время выполнения</a:t>
                      </a:r>
                      <a:endParaRPr lang="ru-RU" sz="24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450215" algn="l"/>
                        </a:tabLst>
                      </a:pPr>
                      <a:r>
                        <a:rPr lang="ru-RU" sz="2400" b="1">
                          <a:latin typeface="Times New Roman"/>
                          <a:ea typeface="Times New Roman"/>
                          <a:cs typeface="Arial"/>
                        </a:rPr>
                        <a:t>3 часа (астрономических)</a:t>
                      </a:r>
                      <a:endParaRPr lang="ru-RU" sz="24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6948">
                <a:tc gridSpan="2">
                  <a:txBody>
                    <a:bodyPr/>
                    <a:lstStyle/>
                    <a:p>
                      <a:pPr algn="just">
                        <a:lnSpc>
                          <a:spcPct val="115000"/>
                        </a:lnSpc>
                        <a:spcAft>
                          <a:spcPts val="0"/>
                        </a:spcAft>
                        <a:tabLst>
                          <a:tab pos="450215" algn="l"/>
                        </a:tabLst>
                      </a:pPr>
                      <a:r>
                        <a:rPr lang="ru-RU" sz="2400">
                          <a:latin typeface="Times New Roman"/>
                          <a:ea typeface="Times New Roman"/>
                          <a:cs typeface="Arial"/>
                        </a:rPr>
                        <a:t>Экзаменационная работа состоит из 2 частей. </a:t>
                      </a:r>
                      <a:endParaRPr lang="ru-RU" sz="2400">
                        <a:latin typeface="Calibri"/>
                        <a:ea typeface="Calibri"/>
                        <a:cs typeface="Arial"/>
                      </a:endParaRPr>
                    </a:p>
                    <a:p>
                      <a:pPr algn="just">
                        <a:lnSpc>
                          <a:spcPct val="115000"/>
                        </a:lnSpc>
                        <a:spcAft>
                          <a:spcPts val="0"/>
                        </a:spcAft>
                        <a:tabLst>
                          <a:tab pos="450215" algn="l"/>
                        </a:tabLst>
                      </a:pPr>
                      <a:r>
                        <a:rPr lang="ru-RU" sz="2400" b="1">
                          <a:latin typeface="Times New Roman"/>
                          <a:ea typeface="Times New Roman"/>
                          <a:cs typeface="Arial"/>
                        </a:rPr>
                        <a:t>Часть А</a:t>
                      </a:r>
                      <a:r>
                        <a:rPr lang="ru-RU" sz="2400">
                          <a:latin typeface="Times New Roman"/>
                          <a:ea typeface="Times New Roman"/>
                          <a:cs typeface="Arial"/>
                        </a:rPr>
                        <a:t> содержит 10 заданий с выбором одного правильного ответа из пяти предложенных. Задания оцениваются в 1 балл.</a:t>
                      </a:r>
                      <a:endParaRPr lang="ru-RU" sz="2400">
                        <a:latin typeface="Calibri"/>
                        <a:ea typeface="Calibri"/>
                        <a:cs typeface="Arial"/>
                      </a:endParaRPr>
                    </a:p>
                    <a:p>
                      <a:pPr algn="just">
                        <a:lnSpc>
                          <a:spcPct val="115000"/>
                        </a:lnSpc>
                        <a:spcAft>
                          <a:spcPts val="0"/>
                        </a:spcAft>
                        <a:tabLst>
                          <a:tab pos="450215" algn="l"/>
                        </a:tabLst>
                      </a:pPr>
                      <a:r>
                        <a:rPr lang="ru-RU" sz="2400" b="1">
                          <a:latin typeface="Times New Roman"/>
                          <a:ea typeface="Times New Roman"/>
                          <a:cs typeface="Arial"/>
                        </a:rPr>
                        <a:t>Часть В</a:t>
                      </a:r>
                      <a:r>
                        <a:rPr lang="ru-RU" sz="2400">
                          <a:latin typeface="Times New Roman"/>
                          <a:ea typeface="Times New Roman"/>
                          <a:cs typeface="Arial"/>
                        </a:rPr>
                        <a:t> содержит 8-10 заданий, требующих краткого или развернутого ответов. Задания оцениваются в 2-8 баллов.</a:t>
                      </a:r>
                      <a:endParaRPr lang="ru-RU" sz="2400">
                        <a:latin typeface="Calibri"/>
                        <a:ea typeface="Calibri"/>
                        <a:cs typeface="Arial"/>
                      </a:endParaRPr>
                    </a:p>
                    <a:p>
                      <a:pPr algn="just">
                        <a:lnSpc>
                          <a:spcPct val="115000"/>
                        </a:lnSpc>
                        <a:spcAft>
                          <a:spcPts val="0"/>
                        </a:spcAft>
                        <a:tabLst>
                          <a:tab pos="450215" algn="l"/>
                        </a:tabLst>
                      </a:pPr>
                      <a:r>
                        <a:rPr lang="ru-RU" sz="2400">
                          <a:latin typeface="Times New Roman"/>
                          <a:ea typeface="Calibri"/>
                          <a:cs typeface="Arial"/>
                        </a:rPr>
                        <a:t>Обучающиеся могут использовать математические инструменты: линейка и циркуль.</a:t>
                      </a:r>
                      <a:endParaRPr lang="ru-RU" sz="2400">
                        <a:latin typeface="Calibri"/>
                        <a:ea typeface="Calibri"/>
                        <a:cs typeface="Arial"/>
                      </a:endParaRPr>
                    </a:p>
                    <a:p>
                      <a:pPr algn="just">
                        <a:lnSpc>
                          <a:spcPct val="115000"/>
                        </a:lnSpc>
                        <a:spcAft>
                          <a:spcPts val="0"/>
                        </a:spcAft>
                        <a:tabLst>
                          <a:tab pos="450215" algn="l"/>
                        </a:tabLst>
                      </a:pPr>
                      <a:r>
                        <a:rPr lang="ru-RU" sz="2400" b="1">
                          <a:latin typeface="Times New Roman"/>
                          <a:ea typeface="Calibri"/>
                          <a:cs typeface="Arial"/>
                        </a:rPr>
                        <a:t>Не</a:t>
                      </a:r>
                      <a:r>
                        <a:rPr lang="ru-RU" sz="2400">
                          <a:latin typeface="Times New Roman"/>
                          <a:ea typeface="Calibri"/>
                          <a:cs typeface="Arial"/>
                        </a:rPr>
                        <a:t> разрешается пользоваться калькулятором.</a:t>
                      </a:r>
                      <a:endParaRPr lang="ru-RU" sz="24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438166">
                <a:tc>
                  <a:txBody>
                    <a:bodyPr/>
                    <a:lstStyle/>
                    <a:p>
                      <a:pPr>
                        <a:lnSpc>
                          <a:spcPct val="115000"/>
                        </a:lnSpc>
                        <a:spcAft>
                          <a:spcPts val="0"/>
                        </a:spcAft>
                        <a:tabLst>
                          <a:tab pos="450215" algn="l"/>
                        </a:tabLst>
                      </a:pPr>
                      <a:r>
                        <a:rPr lang="ru-RU" sz="2400" b="1">
                          <a:latin typeface="Times New Roman"/>
                          <a:ea typeface="Times New Roman"/>
                          <a:cs typeface="Arial"/>
                        </a:rPr>
                        <a:t>Максимальный балл</a:t>
                      </a:r>
                      <a:endParaRPr lang="ru-RU" sz="24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450215" algn="l"/>
                        </a:tabLst>
                      </a:pPr>
                      <a:r>
                        <a:rPr lang="ru-RU" sz="2400" b="1" dirty="0">
                          <a:latin typeface="Times New Roman"/>
                          <a:ea typeface="Times New Roman"/>
                          <a:cs typeface="Arial"/>
                        </a:rPr>
                        <a:t>50 баллов</a:t>
                      </a:r>
                      <a:endParaRPr lang="ru-RU" sz="24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8369" name="Rectangle 1"/>
          <p:cNvSpPr>
            <a:spLocks noChangeArrowheads="1"/>
          </p:cNvSpPr>
          <p:nvPr/>
        </p:nvSpPr>
        <p:spPr bwMode="auto">
          <a:xfrm>
            <a:off x="500034" y="529691"/>
            <a:ext cx="8215338" cy="1261835"/>
          </a:xfrm>
          <a:prstGeom prst="rect">
            <a:avLst/>
          </a:prstGeom>
          <a:noFill/>
          <a:ln w="9525">
            <a:noFill/>
            <a:miter lim="800000"/>
            <a:headEnd/>
            <a:tailEnd/>
          </a:ln>
          <a:effectLst/>
        </p:spPr>
        <p:txBody>
          <a:bodyPr vert="horz" wrap="square" lIns="91440" tIns="152352" rIns="91440" bIns="0" numCol="1" anchor="ctr" anchorCtr="0" compatLnSpc="1">
            <a:prstTxWarp prst="textNoShape">
              <a:avLst/>
            </a:prstTxWarp>
            <a:spAutoFit/>
          </a:bodyPr>
          <a:lstStyle/>
          <a:p>
            <a:pPr algn="ctr" fontAlgn="base">
              <a:spcBef>
                <a:spcPct val="0"/>
              </a:spcBef>
              <a:spcAft>
                <a:spcPct val="0"/>
              </a:spcAft>
              <a:tabLst>
                <a:tab pos="450850" algn="l"/>
              </a:tabLst>
            </a:pPr>
            <a:r>
              <a:rPr lang="ru-RU" sz="2400" b="1" dirty="0" smtClean="0">
                <a:solidFill>
                  <a:prstClr val="black"/>
                </a:solidFill>
                <a:latin typeface="Times New Roman" pitchFamily="18" charset="0"/>
                <a:ea typeface="Calibri" pitchFamily="34" charset="0"/>
                <a:cs typeface="Times New Roman" pitchFamily="18" charset="0"/>
              </a:rPr>
              <a:t>Описание экзаменационной работы </a:t>
            </a:r>
            <a:endParaRPr lang="ru-RU" sz="2400" dirty="0" smtClean="0">
              <a:solidFill>
                <a:prstClr val="black"/>
              </a:solidFill>
              <a:latin typeface="Arial" pitchFamily="34" charset="0"/>
              <a:cs typeface="Arial" pitchFamily="34" charset="0"/>
            </a:endParaRPr>
          </a:p>
          <a:p>
            <a:pPr algn="ctr" eaLnBrk="0" fontAlgn="base" hangingPunct="0">
              <a:spcBef>
                <a:spcPct val="0"/>
              </a:spcBef>
              <a:spcAft>
                <a:spcPct val="0"/>
              </a:spcAft>
              <a:tabLst>
                <a:tab pos="450850" algn="l"/>
              </a:tabLst>
            </a:pPr>
            <a:r>
              <a:rPr lang="ru-RU" sz="2400" b="1" dirty="0" smtClean="0">
                <a:solidFill>
                  <a:prstClr val="black"/>
                </a:solidFill>
                <a:latin typeface="Times New Roman" pitchFamily="18" charset="0"/>
                <a:ea typeface="Calibri" pitchFamily="34" charset="0"/>
                <a:cs typeface="Times New Roman" pitchFamily="18" charset="0"/>
              </a:rPr>
              <a:t>ПРЕДМЕТ «МАТЕМАТИКА (АЛГЕБРА)»</a:t>
            </a:r>
            <a:endParaRPr lang="en-GB" sz="2400" b="1" dirty="0" smtClean="0">
              <a:solidFill>
                <a:prstClr val="black"/>
              </a:solidFill>
              <a:latin typeface="Arial" pitchFamily="34" charset="0"/>
              <a:ea typeface="Times New Roman" pitchFamily="18" charset="0"/>
              <a:cs typeface="Arial" pitchFamily="34" charset="0"/>
            </a:endParaRPr>
          </a:p>
          <a:p>
            <a:pPr algn="ctr" eaLnBrk="0" fontAlgn="base" hangingPunct="0">
              <a:spcBef>
                <a:spcPct val="0"/>
              </a:spcBef>
              <a:spcAft>
                <a:spcPct val="0"/>
              </a:spcAft>
              <a:tabLst>
                <a:tab pos="450850" algn="l"/>
              </a:tabLst>
            </a:pPr>
            <a:r>
              <a:rPr lang="ru-RU" sz="2400" dirty="0" smtClean="0">
                <a:solidFill>
                  <a:prstClr val="black"/>
                </a:solidFill>
                <a:latin typeface="Times New Roman" pitchFamily="18" charset="0"/>
                <a:ea typeface="Calibri" pitchFamily="34" charset="0"/>
                <a:cs typeface="Times New Roman" pitchFamily="18" charset="0"/>
              </a:rPr>
              <a:t>	</a:t>
            </a:r>
            <a:endParaRPr lang="ru-RU" sz="2400" dirty="0"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7146844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p:spPr>
        <p:txBody>
          <a:bodyPr>
            <a:noAutofit/>
          </a:bodyPr>
          <a:lstStyle/>
          <a:p>
            <a:r>
              <a:rPr lang="ru-RU" sz="2400" b="1" dirty="0" smtClean="0"/>
              <a:t>«ҚАЗАҚ ТІЛІ МЕН ӘДЕБИЕТІ» ПӘНІ</a:t>
            </a:r>
            <a:r>
              <a:rPr lang="ru-RU" sz="2400" dirty="0" smtClean="0"/>
              <a:t/>
            </a:r>
            <a:br>
              <a:rPr lang="ru-RU" sz="2400" dirty="0" smtClean="0"/>
            </a:br>
            <a:r>
              <a:rPr lang="ru-RU" sz="2400" b="1" dirty="0" err="1" smtClean="0"/>
              <a:t>(оқыту қазақ тілінде</a:t>
            </a:r>
            <a:r>
              <a:rPr lang="ru-RU" sz="2400" b="1" dirty="0" smtClean="0"/>
              <a:t> </a:t>
            </a:r>
            <a:r>
              <a:rPr lang="ru-RU" sz="2400" b="1" dirty="0" err="1" smtClean="0"/>
              <a:t>емес</a:t>
            </a:r>
            <a:r>
              <a:rPr lang="ru-RU" sz="2400" b="1" dirty="0" smtClean="0"/>
              <a:t>)</a:t>
            </a:r>
            <a:endParaRPr lang="ru-RU" sz="2400" dirty="0"/>
          </a:p>
        </p:txBody>
      </p:sp>
      <p:graphicFrame>
        <p:nvGraphicFramePr>
          <p:cNvPr id="4" name="Содержимое 3"/>
          <p:cNvGraphicFramePr>
            <a:graphicFrameLocks noGrp="1"/>
          </p:cNvGraphicFramePr>
          <p:nvPr>
            <p:ph idx="1"/>
          </p:nvPr>
        </p:nvGraphicFramePr>
        <p:xfrm>
          <a:off x="285720" y="1000108"/>
          <a:ext cx="8358246" cy="4325821"/>
        </p:xfrm>
        <a:graphic>
          <a:graphicData uri="http://schemas.openxmlformats.org/drawingml/2006/table">
            <a:tbl>
              <a:tblPr/>
              <a:tblGrid>
                <a:gridCol w="4179123"/>
                <a:gridCol w="4179123"/>
              </a:tblGrid>
              <a:tr h="225594">
                <a:tc>
                  <a:txBody>
                    <a:bodyPr/>
                    <a:lstStyle/>
                    <a:p>
                      <a:pPr algn="just">
                        <a:lnSpc>
                          <a:spcPct val="115000"/>
                        </a:lnSpc>
                        <a:spcAft>
                          <a:spcPts val="0"/>
                        </a:spcAft>
                        <a:tabLst>
                          <a:tab pos="90170" algn="l"/>
                        </a:tabLst>
                      </a:pPr>
                      <a:r>
                        <a:rPr lang="kk-KZ" sz="1400" b="1">
                          <a:latin typeface="Times New Roman"/>
                          <a:ea typeface="Calibri"/>
                          <a:cs typeface="Arial"/>
                        </a:rPr>
                        <a:t>Оқылым</a:t>
                      </a:r>
                      <a:endParaRPr lang="ru-RU" sz="14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0170" algn="l"/>
                        </a:tabLst>
                      </a:pPr>
                      <a:r>
                        <a:rPr lang="kk-KZ" sz="1400" b="1">
                          <a:latin typeface="Times New Roman"/>
                          <a:ea typeface="Calibri"/>
                          <a:cs typeface="Arial"/>
                        </a:rPr>
                        <a:t>2 сағат (астрономиялық)</a:t>
                      </a:r>
                      <a:endParaRPr lang="ru-RU" sz="14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5093">
                <a:tc gridSpan="2">
                  <a:txBody>
                    <a:bodyPr/>
                    <a:lstStyle/>
                    <a:p>
                      <a:pPr algn="just">
                        <a:lnSpc>
                          <a:spcPct val="115000"/>
                        </a:lnSpc>
                        <a:spcAft>
                          <a:spcPts val="0"/>
                        </a:spcAft>
                        <a:tabLst>
                          <a:tab pos="90170" algn="l"/>
                        </a:tabLst>
                      </a:pPr>
                      <a:r>
                        <a:rPr lang="kk-KZ" sz="1400">
                          <a:latin typeface="Times New Roman"/>
                          <a:ea typeface="Calibri"/>
                          <a:cs typeface="Arial"/>
                        </a:rPr>
                        <a:t>Емтихан жұмысы жалпы көлемі 300-350 сөзден тұратын бір мәтінге негізделген міндетті үш тапсырмадан тұрады. </a:t>
                      </a:r>
                      <a:endParaRPr lang="ru-RU" sz="1400">
                        <a:latin typeface="Calibri"/>
                        <a:ea typeface="Calibri"/>
                        <a:cs typeface="Arial"/>
                      </a:endParaRPr>
                    </a:p>
                    <a:p>
                      <a:pPr algn="just">
                        <a:lnSpc>
                          <a:spcPct val="115000"/>
                        </a:lnSpc>
                        <a:spcAft>
                          <a:spcPts val="0"/>
                        </a:spcAft>
                      </a:pPr>
                      <a:r>
                        <a:rPr lang="kk-KZ" sz="1400" b="1">
                          <a:latin typeface="Times New Roman"/>
                          <a:ea typeface="Calibri"/>
                          <a:cs typeface="Arial"/>
                        </a:rPr>
                        <a:t>1-тапсырма </a:t>
                      </a:r>
                      <a:r>
                        <a:rPr lang="kk-KZ" sz="1400">
                          <a:latin typeface="Times New Roman"/>
                          <a:ea typeface="Calibri"/>
                          <a:cs typeface="Arial"/>
                        </a:rPr>
                        <a:t>мәтін тақырыбы бойынша арнайы лексиканы түсінуге негізделеді.</a:t>
                      </a:r>
                      <a:r>
                        <a:rPr lang="kk-KZ" sz="1400" b="1">
                          <a:latin typeface="Times New Roman"/>
                          <a:ea typeface="Calibri"/>
                          <a:cs typeface="Arial"/>
                        </a:rPr>
                        <a:t> </a:t>
                      </a:r>
                      <a:endParaRPr lang="ru-RU" sz="1400">
                        <a:latin typeface="Calibri"/>
                        <a:ea typeface="Calibri"/>
                        <a:cs typeface="Arial"/>
                      </a:endParaRPr>
                    </a:p>
                    <a:p>
                      <a:pPr algn="just">
                        <a:lnSpc>
                          <a:spcPct val="115000"/>
                        </a:lnSpc>
                        <a:spcAft>
                          <a:spcPts val="0"/>
                        </a:spcAft>
                      </a:pPr>
                      <a:r>
                        <a:rPr lang="kk-KZ" sz="1400">
                          <a:latin typeface="Times New Roman"/>
                          <a:ea typeface="Calibri"/>
                          <a:cs typeface="Arial"/>
                        </a:rPr>
                        <a:t>Мәтінде кездесетін 5 сөздің лексикалық мағынасына балама сөздер ұсынылады. Білім алушы ұсынылған сөздерге мағыналас сөздерді мәтіннен тауып жазуы қажет. Берілген сұрақтар білім алушылардың тілді қолдана алуы мен контексте жекелеген лексиканың мағынасын түсіну дағдыларын көрсетуін бағалайды. </a:t>
                      </a:r>
                      <a:endParaRPr lang="ru-RU" sz="1400">
                        <a:latin typeface="Calibri"/>
                        <a:ea typeface="Calibri"/>
                        <a:cs typeface="Arial"/>
                      </a:endParaRPr>
                    </a:p>
                    <a:p>
                      <a:pPr algn="just">
                        <a:lnSpc>
                          <a:spcPct val="115000"/>
                        </a:lnSpc>
                        <a:spcAft>
                          <a:spcPts val="0"/>
                        </a:spcAft>
                      </a:pPr>
                      <a:r>
                        <a:rPr lang="kk-KZ" sz="1400" b="1">
                          <a:latin typeface="Times New Roman"/>
                          <a:ea typeface="Calibri"/>
                          <a:cs typeface="Arial"/>
                        </a:rPr>
                        <a:t>2-тапсырма </a:t>
                      </a:r>
                      <a:r>
                        <a:rPr lang="kk-KZ" sz="1400">
                          <a:latin typeface="Times New Roman"/>
                          <a:ea typeface="Calibri"/>
                          <a:cs typeface="Arial"/>
                        </a:rPr>
                        <a:t>перифраз тәсілі арқылы орындалады. </a:t>
                      </a:r>
                      <a:endParaRPr lang="ru-RU" sz="1400">
                        <a:latin typeface="Calibri"/>
                        <a:ea typeface="Calibri"/>
                        <a:cs typeface="Arial"/>
                      </a:endParaRPr>
                    </a:p>
                    <a:p>
                      <a:pPr algn="just">
                        <a:lnSpc>
                          <a:spcPct val="115000"/>
                        </a:lnSpc>
                        <a:spcAft>
                          <a:spcPts val="0"/>
                        </a:spcAft>
                      </a:pPr>
                      <a:r>
                        <a:rPr lang="kk-KZ" sz="1400">
                          <a:latin typeface="Times New Roman"/>
                          <a:ea typeface="Calibri"/>
                          <a:cs typeface="Arial"/>
                        </a:rPr>
                        <a:t>Мәтінде кездесетін сөйлемдердің түпнұсқалық мағынасын сақтай отырып, құрылымын перифраз тәсілі арқылы өзгертіп, қайта жазу жұмысы ұсынылады. Ол үшін сөйлемдердің басы (сөз, сөз тіркесімен) ғана беріледі. Бұл жұмыс білім алушының мәтін мазмұнын тұтастай түсінуі мен грамматикалық құрылымды дұрыс қолдану дағдысын бағалайды.</a:t>
                      </a:r>
                      <a:endParaRPr lang="ru-RU" sz="1400">
                        <a:latin typeface="Calibri"/>
                        <a:ea typeface="Calibri"/>
                        <a:cs typeface="Arial"/>
                      </a:endParaRPr>
                    </a:p>
                    <a:p>
                      <a:pPr algn="just">
                        <a:lnSpc>
                          <a:spcPct val="115000"/>
                        </a:lnSpc>
                        <a:spcAft>
                          <a:spcPts val="0"/>
                        </a:spcAft>
                      </a:pPr>
                      <a:r>
                        <a:rPr lang="kk-KZ" sz="1400" b="1">
                          <a:latin typeface="Times New Roman"/>
                          <a:ea typeface="Calibri"/>
                          <a:cs typeface="Arial"/>
                        </a:rPr>
                        <a:t>3-тапсырма </a:t>
                      </a:r>
                      <a:r>
                        <a:rPr lang="kk-KZ" sz="1400">
                          <a:latin typeface="Times New Roman"/>
                          <a:ea typeface="Calibri"/>
                          <a:cs typeface="Arial"/>
                        </a:rPr>
                        <a:t>қысқа және толық жауапты қажет ететін ашық сұрақтардан тұрады.</a:t>
                      </a:r>
                      <a:endParaRPr lang="ru-RU" sz="1400">
                        <a:latin typeface="Calibri"/>
                        <a:ea typeface="Calibri"/>
                        <a:cs typeface="Arial"/>
                      </a:endParaRPr>
                    </a:p>
                    <a:p>
                      <a:pPr algn="just">
                        <a:lnSpc>
                          <a:spcPct val="115000"/>
                        </a:lnSpc>
                        <a:spcAft>
                          <a:spcPts val="0"/>
                        </a:spcAft>
                      </a:pPr>
                      <a:r>
                        <a:rPr lang="kk-KZ" sz="1400">
                          <a:latin typeface="Times New Roman"/>
                          <a:ea typeface="Arial"/>
                          <a:cs typeface="Arial"/>
                        </a:rPr>
                        <a:t>Білім алушылар мәтін бойынша қысқа және толық жауапты қажет ететін 3 ашық сұраққа жауап береді. </a:t>
                      </a:r>
                      <a:r>
                        <a:rPr lang="kk-KZ" sz="1400">
                          <a:latin typeface="Times New Roman"/>
                          <a:ea typeface="Calibri"/>
                          <a:cs typeface="Arial"/>
                        </a:rPr>
                        <a:t>Берілген тапсырманың сұрақтары білім алушылардың мәтін бойынша нақты сұраққа жауап беру дағдысы мен тілді қолдана алуын және өз ойы мен көзқарасын жеткізе білуін, қорытынды жасай алуын бағалайды.</a:t>
                      </a:r>
                      <a:endParaRPr lang="ru-RU" sz="14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ru-RU"/>
                    </a:p>
                  </a:txBody>
                  <a:tcPr/>
                </a:tc>
              </a:tr>
              <a:tr h="225594">
                <a:tc>
                  <a:txBody>
                    <a:bodyPr/>
                    <a:lstStyle/>
                    <a:p>
                      <a:pPr algn="just">
                        <a:lnSpc>
                          <a:spcPct val="115000"/>
                        </a:lnSpc>
                        <a:spcAft>
                          <a:spcPts val="0"/>
                        </a:spcAft>
                        <a:tabLst>
                          <a:tab pos="90170" algn="l"/>
                        </a:tabLst>
                      </a:pPr>
                      <a:r>
                        <a:rPr lang="kk-KZ" sz="1400" b="1">
                          <a:latin typeface="Times New Roman"/>
                          <a:ea typeface="Calibri"/>
                          <a:cs typeface="Arial"/>
                        </a:rPr>
                        <a:t>Максималды балл</a:t>
                      </a:r>
                      <a:endParaRPr lang="ru-RU" sz="14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90170" algn="l"/>
                        </a:tabLst>
                      </a:pPr>
                      <a:r>
                        <a:rPr lang="kk-KZ" sz="1400" b="1" dirty="0">
                          <a:latin typeface="Times New Roman"/>
                          <a:ea typeface="Calibri"/>
                          <a:cs typeface="Arial"/>
                        </a:rPr>
                        <a:t>20 балл</a:t>
                      </a:r>
                      <a:endParaRPr lang="ru-RU" sz="1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5" name="Прямоугольник 4"/>
          <p:cNvSpPr/>
          <p:nvPr/>
        </p:nvSpPr>
        <p:spPr>
          <a:xfrm>
            <a:off x="357158" y="5357826"/>
            <a:ext cx="8215370" cy="1477328"/>
          </a:xfrm>
          <a:prstGeom prst="rect">
            <a:avLst/>
          </a:prstGeom>
        </p:spPr>
        <p:txBody>
          <a:bodyPr wrap="square">
            <a:spAutoFit/>
          </a:bodyPr>
          <a:lstStyle/>
          <a:p>
            <a:r>
              <a:rPr lang="ru-RU" dirty="0" smtClean="0">
                <a:solidFill>
                  <a:prstClr val="black"/>
                </a:solidFill>
                <a:latin typeface="Times New Roman" pitchFamily="18" charset="0"/>
                <a:cs typeface="Times New Roman" pitchFamily="18" charset="0"/>
              </a:rPr>
              <a:t>Структура экзаменационной работы предполагает работу с текстом (300-350 слов):</a:t>
            </a:r>
          </a:p>
          <a:p>
            <a:r>
              <a:rPr lang="ru-RU" dirty="0" smtClean="0">
                <a:solidFill>
                  <a:prstClr val="black"/>
                </a:solidFill>
                <a:latin typeface="Times New Roman" pitchFamily="18" charset="0"/>
                <a:cs typeface="Times New Roman" pitchFamily="18" charset="0"/>
              </a:rPr>
              <a:t>• 5 заданий на лексический подбор;</a:t>
            </a:r>
          </a:p>
          <a:p>
            <a:r>
              <a:rPr lang="ru-RU" dirty="0" smtClean="0">
                <a:solidFill>
                  <a:prstClr val="black"/>
                </a:solidFill>
                <a:latin typeface="Times New Roman" pitchFamily="18" charset="0"/>
                <a:cs typeface="Times New Roman" pitchFamily="18" charset="0"/>
              </a:rPr>
              <a:t>• 10 заданий на перефразирование;</a:t>
            </a:r>
          </a:p>
          <a:p>
            <a:r>
              <a:rPr lang="ru-RU" dirty="0" smtClean="0">
                <a:solidFill>
                  <a:prstClr val="black"/>
                </a:solidFill>
                <a:latin typeface="Times New Roman" pitchFamily="18" charset="0"/>
                <a:cs typeface="Times New Roman" pitchFamily="18" charset="0"/>
              </a:rPr>
              <a:t>• 3 задания, требующих кратких и развернутых ответов.</a:t>
            </a:r>
            <a:endParaRPr lang="ru-RU"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3067278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smtClean="0"/>
              <a:t>Описание экзаменационной работы</a:t>
            </a:r>
            <a:r>
              <a:rPr lang="ru-RU" sz="2400" dirty="0" smtClean="0"/>
              <a:t/>
            </a:r>
            <a:br>
              <a:rPr lang="ru-RU" sz="2400" dirty="0" smtClean="0"/>
            </a:br>
            <a:r>
              <a:rPr lang="ru-RU" sz="2400" b="1" dirty="0" smtClean="0"/>
              <a:t>ПРЕДМЕТ «БИОЛОГИЯ»</a:t>
            </a:r>
            <a:r>
              <a:rPr lang="ru-RU" sz="2400" dirty="0" smtClean="0"/>
              <a:t/>
            </a:r>
            <a:br>
              <a:rPr lang="ru-RU" sz="2400" dirty="0" smtClean="0"/>
            </a:br>
            <a:endParaRPr lang="ru-RU" sz="2400" dirty="0"/>
          </a:p>
        </p:txBody>
      </p:sp>
      <p:graphicFrame>
        <p:nvGraphicFramePr>
          <p:cNvPr id="4" name="Содержимое 3"/>
          <p:cNvGraphicFramePr>
            <a:graphicFrameLocks noGrp="1"/>
          </p:cNvGraphicFramePr>
          <p:nvPr>
            <p:ph idx="1"/>
          </p:nvPr>
        </p:nvGraphicFramePr>
        <p:xfrm>
          <a:off x="500034" y="1357298"/>
          <a:ext cx="8358246" cy="4286280"/>
        </p:xfrm>
        <a:graphic>
          <a:graphicData uri="http://schemas.openxmlformats.org/drawingml/2006/table">
            <a:tbl>
              <a:tblPr/>
              <a:tblGrid>
                <a:gridCol w="4175221"/>
                <a:gridCol w="4183025"/>
              </a:tblGrid>
              <a:tr h="475071">
                <a:tc>
                  <a:txBody>
                    <a:bodyPr/>
                    <a:lstStyle/>
                    <a:p>
                      <a:pPr>
                        <a:lnSpc>
                          <a:spcPct val="115000"/>
                        </a:lnSpc>
                        <a:spcAft>
                          <a:spcPts val="0"/>
                        </a:spcAft>
                        <a:tabLst>
                          <a:tab pos="450215" algn="l"/>
                        </a:tabLst>
                      </a:pPr>
                      <a:r>
                        <a:rPr lang="ru-RU" sz="2000">
                          <a:latin typeface="Times New Roman"/>
                          <a:ea typeface="Calibri"/>
                          <a:cs typeface="Arial"/>
                        </a:rPr>
                        <a:t> </a:t>
                      </a:r>
                      <a:r>
                        <a:rPr lang="ru-RU" sz="2000" b="1">
                          <a:latin typeface="Times New Roman"/>
                          <a:ea typeface="Times New Roman"/>
                          <a:cs typeface="Arial"/>
                        </a:rPr>
                        <a:t>Время выполнения</a:t>
                      </a:r>
                      <a:endParaRPr lang="ru-RU" sz="20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450215" algn="l"/>
                        </a:tabLst>
                      </a:pPr>
                      <a:r>
                        <a:rPr lang="ru-RU" sz="2000" b="1">
                          <a:latin typeface="Times New Roman"/>
                          <a:ea typeface="Times New Roman"/>
                          <a:cs typeface="Arial"/>
                        </a:rPr>
                        <a:t>2 часа (астрономических)</a:t>
                      </a:r>
                      <a:endParaRPr lang="ru-RU" sz="20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77991">
                <a:tc gridSpan="2">
                  <a:txBody>
                    <a:bodyPr/>
                    <a:lstStyle/>
                    <a:p>
                      <a:pPr>
                        <a:lnSpc>
                          <a:spcPct val="115000"/>
                        </a:lnSpc>
                        <a:spcAft>
                          <a:spcPts val="0"/>
                        </a:spcAft>
                        <a:tabLst>
                          <a:tab pos="450215" algn="l"/>
                        </a:tabLst>
                      </a:pPr>
                      <a:r>
                        <a:rPr lang="ru-RU" sz="2000">
                          <a:latin typeface="Times New Roman"/>
                          <a:ea typeface="Times New Roman"/>
                          <a:cs typeface="Arial"/>
                        </a:rPr>
                        <a:t>Экзаменационная работа состоит из 2 частей. </a:t>
                      </a:r>
                      <a:endParaRPr lang="ru-RU" sz="2000">
                        <a:latin typeface="Calibri"/>
                        <a:ea typeface="Calibri"/>
                        <a:cs typeface="Arial"/>
                      </a:endParaRPr>
                    </a:p>
                    <a:p>
                      <a:pPr>
                        <a:lnSpc>
                          <a:spcPct val="115000"/>
                        </a:lnSpc>
                        <a:spcAft>
                          <a:spcPts val="0"/>
                        </a:spcAft>
                        <a:tabLst>
                          <a:tab pos="450215" algn="l"/>
                        </a:tabLst>
                      </a:pPr>
                      <a:r>
                        <a:rPr lang="ru-RU" sz="2000" b="1">
                          <a:latin typeface="Times New Roman"/>
                          <a:ea typeface="Times New Roman"/>
                          <a:cs typeface="Arial"/>
                        </a:rPr>
                        <a:t>Часть А</a:t>
                      </a:r>
                      <a:r>
                        <a:rPr lang="ru-RU" sz="2000">
                          <a:latin typeface="Times New Roman"/>
                          <a:ea typeface="Times New Roman"/>
                          <a:cs typeface="Arial"/>
                        </a:rPr>
                        <a:t> содержит 15 заданий с выбором одного правильного ответа из четырех предложенных. Задания оцениваются в 1 балл.</a:t>
                      </a:r>
                      <a:endParaRPr lang="ru-RU" sz="2000">
                        <a:latin typeface="Calibri"/>
                        <a:ea typeface="Calibri"/>
                        <a:cs typeface="Arial"/>
                      </a:endParaRPr>
                    </a:p>
                    <a:p>
                      <a:pPr>
                        <a:lnSpc>
                          <a:spcPct val="115000"/>
                        </a:lnSpc>
                        <a:spcAft>
                          <a:spcPts val="0"/>
                        </a:spcAft>
                        <a:tabLst>
                          <a:tab pos="450215" algn="l"/>
                        </a:tabLst>
                      </a:pPr>
                      <a:r>
                        <a:rPr lang="ru-RU" sz="2000" b="1">
                          <a:latin typeface="Times New Roman"/>
                          <a:ea typeface="Times New Roman"/>
                          <a:cs typeface="Arial"/>
                        </a:rPr>
                        <a:t>Часть В</a:t>
                      </a:r>
                      <a:r>
                        <a:rPr lang="ru-RU" sz="2000">
                          <a:latin typeface="Times New Roman"/>
                          <a:ea typeface="Times New Roman"/>
                          <a:cs typeface="Arial"/>
                        </a:rPr>
                        <a:t> содержит 4-5 структурированных заданий, состоящих из нескольких вопросов. Задания оцениваются в 2-10 баллов.</a:t>
                      </a:r>
                      <a:endParaRPr lang="ru-RU" sz="2000">
                        <a:latin typeface="Calibri"/>
                        <a:ea typeface="Calibri"/>
                        <a:cs typeface="Arial"/>
                      </a:endParaRPr>
                    </a:p>
                    <a:p>
                      <a:pPr>
                        <a:lnSpc>
                          <a:spcPct val="115000"/>
                        </a:lnSpc>
                        <a:spcAft>
                          <a:spcPts val="0"/>
                        </a:spcAft>
                        <a:tabLst>
                          <a:tab pos="450215" algn="l"/>
                        </a:tabLst>
                      </a:pPr>
                      <a:r>
                        <a:rPr lang="ru-RU" sz="2000">
                          <a:latin typeface="Times New Roman"/>
                          <a:ea typeface="Calibri"/>
                          <a:cs typeface="Arial"/>
                        </a:rPr>
                        <a:t>Учащиеся могут использовать линейку, карандаш и ластик.</a:t>
                      </a:r>
                      <a:endParaRPr lang="ru-RU" sz="2000">
                        <a:latin typeface="Calibri"/>
                        <a:ea typeface="Calibri"/>
                        <a:cs typeface="Arial"/>
                      </a:endParaRPr>
                    </a:p>
                    <a:p>
                      <a:pPr>
                        <a:lnSpc>
                          <a:spcPct val="115000"/>
                        </a:lnSpc>
                        <a:spcAft>
                          <a:spcPts val="0"/>
                        </a:spcAft>
                        <a:tabLst>
                          <a:tab pos="450215" algn="l"/>
                        </a:tabLst>
                      </a:pPr>
                      <a:r>
                        <a:rPr lang="ru-RU" sz="2000">
                          <a:latin typeface="Times New Roman"/>
                          <a:ea typeface="Times New Roman"/>
                          <a:cs typeface="Arial"/>
                        </a:rPr>
                        <a:t>Все вопросы являются обязательными для выполнения.</a:t>
                      </a:r>
                      <a:endParaRPr lang="ru-RU" sz="2000">
                        <a:latin typeface="Calibri"/>
                        <a:ea typeface="Calibri"/>
                        <a:cs typeface="Arial"/>
                      </a:endParaRPr>
                    </a:p>
                    <a:p>
                      <a:pPr>
                        <a:lnSpc>
                          <a:spcPct val="115000"/>
                        </a:lnSpc>
                        <a:spcAft>
                          <a:spcPts val="0"/>
                        </a:spcAft>
                        <a:tabLst>
                          <a:tab pos="450215" algn="l"/>
                        </a:tabLst>
                      </a:pPr>
                      <a:r>
                        <a:rPr lang="ru-RU" sz="2000">
                          <a:latin typeface="Times New Roman"/>
                          <a:ea typeface="Calibri"/>
                          <a:cs typeface="Arial"/>
                        </a:rPr>
                        <a:t>Разрешается пользоваться калькулятором. </a:t>
                      </a:r>
                      <a:endParaRPr lang="ru-RU" sz="20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533218">
                <a:tc>
                  <a:txBody>
                    <a:bodyPr/>
                    <a:lstStyle/>
                    <a:p>
                      <a:pPr>
                        <a:lnSpc>
                          <a:spcPct val="115000"/>
                        </a:lnSpc>
                        <a:spcAft>
                          <a:spcPts val="0"/>
                        </a:spcAft>
                        <a:tabLst>
                          <a:tab pos="450215" algn="l"/>
                        </a:tabLst>
                      </a:pPr>
                      <a:r>
                        <a:rPr lang="ru-RU" sz="2000" b="1">
                          <a:latin typeface="Times New Roman"/>
                          <a:ea typeface="Times New Roman"/>
                          <a:cs typeface="Arial"/>
                        </a:rPr>
                        <a:t>Максимальный балл</a:t>
                      </a:r>
                      <a:endParaRPr lang="ru-RU" sz="20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450215" algn="l"/>
                        </a:tabLst>
                      </a:pPr>
                      <a:r>
                        <a:rPr lang="ru-RU" sz="2000" b="1" dirty="0">
                          <a:latin typeface="Times New Roman"/>
                          <a:ea typeface="Times New Roman"/>
                          <a:cs typeface="Arial"/>
                        </a:rPr>
                        <a:t>50 баллов</a:t>
                      </a:r>
                      <a:endParaRPr lang="ru-RU" sz="20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394282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kk-KZ" sz="2400" b="1" dirty="0" smtClean="0"/>
              <a:t>Описание экзаменационной работы</a:t>
            </a:r>
            <a:r>
              <a:rPr lang="ru-RU" sz="2400" dirty="0" smtClean="0"/>
              <a:t/>
            </a:r>
            <a:br>
              <a:rPr lang="ru-RU" sz="2400" dirty="0" smtClean="0"/>
            </a:br>
            <a:r>
              <a:rPr lang="ru-RU" sz="2400" b="1" dirty="0" smtClean="0"/>
              <a:t> </a:t>
            </a:r>
            <a:r>
              <a:rPr lang="ru-RU" sz="2400" dirty="0" smtClean="0"/>
              <a:t/>
            </a:r>
            <a:br>
              <a:rPr lang="ru-RU" sz="2400" dirty="0" smtClean="0"/>
            </a:br>
            <a:r>
              <a:rPr lang="ru-RU" sz="2400" b="1" dirty="0" smtClean="0"/>
              <a:t>ПРЕДМЕТ «ИСТОРИЯ КАЗАХСТАНА»</a:t>
            </a:r>
            <a:endParaRPr lang="ru-RU" sz="2400" dirty="0"/>
          </a:p>
        </p:txBody>
      </p:sp>
      <p:graphicFrame>
        <p:nvGraphicFramePr>
          <p:cNvPr id="4" name="Содержимое 3"/>
          <p:cNvGraphicFramePr>
            <a:graphicFrameLocks noGrp="1"/>
          </p:cNvGraphicFramePr>
          <p:nvPr>
            <p:ph idx="1"/>
          </p:nvPr>
        </p:nvGraphicFramePr>
        <p:xfrm>
          <a:off x="357158" y="1714488"/>
          <a:ext cx="8358246" cy="4472282"/>
        </p:xfrm>
        <a:graphic>
          <a:graphicData uri="http://schemas.openxmlformats.org/drawingml/2006/table">
            <a:tbl>
              <a:tblPr/>
              <a:tblGrid>
                <a:gridCol w="3858245"/>
                <a:gridCol w="126809"/>
                <a:gridCol w="4373192"/>
              </a:tblGrid>
              <a:tr h="553645">
                <a:tc>
                  <a:txBody>
                    <a:bodyPr/>
                    <a:lstStyle/>
                    <a:p>
                      <a:pPr algn="just">
                        <a:lnSpc>
                          <a:spcPct val="115000"/>
                        </a:lnSpc>
                        <a:spcAft>
                          <a:spcPts val="0"/>
                        </a:spcAft>
                      </a:pPr>
                      <a:r>
                        <a:rPr lang="kk-KZ" sz="2400" b="1">
                          <a:solidFill>
                            <a:srgbClr val="000000"/>
                          </a:solidFill>
                          <a:latin typeface="Times New Roman"/>
                          <a:ea typeface="Calibri"/>
                          <a:cs typeface="Arial"/>
                        </a:rPr>
                        <a:t>Экзаменационная работа</a:t>
                      </a:r>
                      <a:endParaRPr lang="ru-RU" sz="24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15000"/>
                        </a:lnSpc>
                        <a:spcAft>
                          <a:spcPts val="0"/>
                        </a:spcAft>
                      </a:pPr>
                      <a:r>
                        <a:rPr lang="ru-RU" sz="2400" b="1">
                          <a:latin typeface="Times New Roman"/>
                          <a:ea typeface="Times New Roman"/>
                          <a:cs typeface="Arial"/>
                        </a:rPr>
                        <a:t>2 часа </a:t>
                      </a:r>
                      <a:r>
                        <a:rPr lang="kk-KZ" sz="2400" b="1">
                          <a:latin typeface="Times New Roman"/>
                          <a:ea typeface="Calibri"/>
                          <a:cs typeface="Arial"/>
                        </a:rPr>
                        <a:t>(астрономических)</a:t>
                      </a:r>
                      <a:endParaRPr lang="ru-RU" sz="24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3321867">
                <a:tc gridSpan="3">
                  <a:txBody>
                    <a:bodyPr/>
                    <a:lstStyle/>
                    <a:p>
                      <a:pPr algn="just">
                        <a:lnSpc>
                          <a:spcPct val="115000"/>
                        </a:lnSpc>
                        <a:spcAft>
                          <a:spcPts val="0"/>
                        </a:spcAft>
                      </a:pPr>
                      <a:r>
                        <a:rPr lang="kk-KZ" sz="2400">
                          <a:solidFill>
                            <a:srgbClr val="000000"/>
                          </a:solidFill>
                          <a:latin typeface="Times New Roman"/>
                          <a:ea typeface="Calibri"/>
                          <a:cs typeface="Arial"/>
                        </a:rPr>
                        <a:t>Экзаменационная работа состоит из 2 частей.</a:t>
                      </a:r>
                      <a:endParaRPr lang="ru-RU" sz="2400">
                        <a:latin typeface="Calibri"/>
                        <a:ea typeface="Calibri"/>
                        <a:cs typeface="Arial"/>
                      </a:endParaRPr>
                    </a:p>
                    <a:p>
                      <a:pPr algn="just">
                        <a:lnSpc>
                          <a:spcPct val="115000"/>
                        </a:lnSpc>
                        <a:spcAft>
                          <a:spcPts val="0"/>
                        </a:spcAft>
                      </a:pPr>
                      <a:r>
                        <a:rPr lang="ru-RU" sz="2400" b="1">
                          <a:latin typeface="Times New Roman"/>
                          <a:ea typeface="Calibri"/>
                          <a:cs typeface="Arial"/>
                        </a:rPr>
                        <a:t>Часть А</a:t>
                      </a:r>
                      <a:r>
                        <a:rPr lang="ru-RU" sz="2400">
                          <a:latin typeface="Times New Roman"/>
                          <a:ea typeface="Calibri"/>
                          <a:cs typeface="Arial"/>
                        </a:rPr>
                        <a:t> содержит 15 заданий с выбором одного правильного ответа из четырех предложенных. Задания оцениваются в 1 балл.</a:t>
                      </a:r>
                      <a:endParaRPr lang="ru-RU" sz="2400">
                        <a:latin typeface="Calibri"/>
                        <a:ea typeface="Calibri"/>
                        <a:cs typeface="Arial"/>
                      </a:endParaRPr>
                    </a:p>
                    <a:p>
                      <a:pPr algn="just">
                        <a:lnSpc>
                          <a:spcPct val="115000"/>
                        </a:lnSpc>
                        <a:spcAft>
                          <a:spcPts val="0"/>
                        </a:spcAft>
                      </a:pPr>
                      <a:r>
                        <a:rPr lang="ru-RU" sz="2400" b="1">
                          <a:latin typeface="Times New Roman"/>
                          <a:ea typeface="Calibri"/>
                          <a:cs typeface="Arial"/>
                        </a:rPr>
                        <a:t>Часть В</a:t>
                      </a:r>
                      <a:r>
                        <a:rPr lang="ru-RU" sz="2400">
                          <a:latin typeface="Times New Roman"/>
                          <a:ea typeface="Calibri"/>
                          <a:cs typeface="Arial"/>
                        </a:rPr>
                        <a:t> состоит из 5 заданий требующих краткого или развернутого ответов</a:t>
                      </a:r>
                      <a:r>
                        <a:rPr lang="kk-KZ" sz="2400">
                          <a:solidFill>
                            <a:srgbClr val="000000"/>
                          </a:solidFill>
                          <a:latin typeface="Times New Roman"/>
                          <a:ea typeface="Calibri"/>
                          <a:cs typeface="Arial"/>
                        </a:rPr>
                        <a:t>. </a:t>
                      </a:r>
                      <a:endParaRPr lang="ru-RU" sz="2400">
                        <a:latin typeface="Calibri"/>
                        <a:ea typeface="Calibri"/>
                        <a:cs typeface="Arial"/>
                      </a:endParaRPr>
                    </a:p>
                    <a:p>
                      <a:pPr algn="just">
                        <a:lnSpc>
                          <a:spcPct val="115000"/>
                        </a:lnSpc>
                        <a:spcAft>
                          <a:spcPts val="0"/>
                        </a:spcAft>
                      </a:pPr>
                      <a:r>
                        <a:rPr lang="ru-RU" sz="2400">
                          <a:latin typeface="Times New Roman"/>
                          <a:ea typeface="Calibri"/>
                          <a:cs typeface="Arial"/>
                        </a:rPr>
                        <a:t>Задания оцениваются 1-6 баллов.</a:t>
                      </a:r>
                      <a:endParaRPr lang="ru-RU" sz="2400">
                        <a:latin typeface="Calibri"/>
                        <a:ea typeface="Calibri"/>
                        <a:cs typeface="Arial"/>
                      </a:endParaRPr>
                    </a:p>
                    <a:p>
                      <a:pPr algn="just">
                        <a:lnSpc>
                          <a:spcPct val="115000"/>
                        </a:lnSpc>
                        <a:spcAft>
                          <a:spcPts val="0"/>
                        </a:spcAft>
                      </a:pPr>
                      <a:r>
                        <a:rPr lang="kk-KZ" sz="2400">
                          <a:solidFill>
                            <a:srgbClr val="000000"/>
                          </a:solidFill>
                          <a:latin typeface="Times New Roman"/>
                          <a:ea typeface="Calibri"/>
                          <a:cs typeface="Arial"/>
                        </a:rPr>
                        <a:t>Пользоваться исторический картой (атлас) </a:t>
                      </a:r>
                      <a:r>
                        <a:rPr lang="kk-KZ" sz="2400" b="1">
                          <a:solidFill>
                            <a:srgbClr val="000000"/>
                          </a:solidFill>
                          <a:latin typeface="Times New Roman"/>
                          <a:ea typeface="Calibri"/>
                          <a:cs typeface="Arial"/>
                        </a:rPr>
                        <a:t>запрещено</a:t>
                      </a:r>
                      <a:r>
                        <a:rPr lang="kk-KZ" sz="2400">
                          <a:solidFill>
                            <a:srgbClr val="000000"/>
                          </a:solidFill>
                          <a:latin typeface="Times New Roman"/>
                          <a:ea typeface="Calibri"/>
                          <a:cs typeface="Arial"/>
                        </a:rPr>
                        <a:t>. </a:t>
                      </a:r>
                      <a:endParaRPr lang="ru-RU" sz="24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553645">
                <a:tc gridSpan="2">
                  <a:txBody>
                    <a:bodyPr/>
                    <a:lstStyle/>
                    <a:p>
                      <a:pPr algn="just">
                        <a:lnSpc>
                          <a:spcPct val="115000"/>
                        </a:lnSpc>
                        <a:spcAft>
                          <a:spcPts val="0"/>
                        </a:spcAft>
                      </a:pPr>
                      <a:r>
                        <a:rPr lang="kk-KZ" sz="2400" b="1">
                          <a:solidFill>
                            <a:srgbClr val="000000"/>
                          </a:solidFill>
                          <a:latin typeface="Times New Roman"/>
                          <a:ea typeface="Calibri"/>
                          <a:cs typeface="Arial"/>
                        </a:rPr>
                        <a:t>Всего баллов</a:t>
                      </a:r>
                      <a:endParaRPr lang="ru-RU" sz="24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just">
                        <a:lnSpc>
                          <a:spcPct val="115000"/>
                        </a:lnSpc>
                        <a:spcAft>
                          <a:spcPts val="0"/>
                        </a:spcAft>
                      </a:pPr>
                      <a:r>
                        <a:rPr lang="kk-KZ" sz="2400" b="1" dirty="0">
                          <a:solidFill>
                            <a:srgbClr val="000000"/>
                          </a:solidFill>
                          <a:latin typeface="Times New Roman"/>
                          <a:ea typeface="Calibri"/>
                          <a:cs typeface="Arial"/>
                        </a:rPr>
                        <a:t>30</a:t>
                      </a:r>
                      <a:endParaRPr lang="ru-RU" sz="2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081300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10.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2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3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4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5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alerio template">
  <a:themeElements>
    <a:clrScheme name="Custom 347">
      <a:dk1>
        <a:srgbClr val="263248"/>
      </a:dk1>
      <a:lt1>
        <a:srgbClr val="FFFFFF"/>
      </a:lt1>
      <a:dk2>
        <a:srgbClr val="434343"/>
      </a:dk2>
      <a:lt2>
        <a:srgbClr val="F3F3F3"/>
      </a:lt2>
      <a:accent1>
        <a:srgbClr val="3F5378"/>
      </a:accent1>
      <a:accent2>
        <a:srgbClr val="263248"/>
      </a:accent2>
      <a:accent3>
        <a:srgbClr val="92A8C8"/>
      </a:accent3>
      <a:accent4>
        <a:srgbClr val="C7D3E6"/>
      </a:accent4>
      <a:accent5>
        <a:srgbClr val="FF9800"/>
      </a:accent5>
      <a:accent6>
        <a:srgbClr val="D26F00"/>
      </a:accent6>
      <a:hlink>
        <a:srgbClr val="3F5378"/>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Salerio template">
  <a:themeElements>
    <a:clrScheme name="Custom 347">
      <a:dk1>
        <a:srgbClr val="263248"/>
      </a:dk1>
      <a:lt1>
        <a:srgbClr val="FFFFFF"/>
      </a:lt1>
      <a:dk2>
        <a:srgbClr val="434343"/>
      </a:dk2>
      <a:lt2>
        <a:srgbClr val="F3F3F3"/>
      </a:lt2>
      <a:accent1>
        <a:srgbClr val="3F5378"/>
      </a:accent1>
      <a:accent2>
        <a:srgbClr val="263248"/>
      </a:accent2>
      <a:accent3>
        <a:srgbClr val="92A8C8"/>
      </a:accent3>
      <a:accent4>
        <a:srgbClr val="C7D3E6"/>
      </a:accent4>
      <a:accent5>
        <a:srgbClr val="FF9800"/>
      </a:accent5>
      <a:accent6>
        <a:srgbClr val="D26F00"/>
      </a:accent6>
      <a:hlink>
        <a:srgbClr val="3F5378"/>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Salerio template">
  <a:themeElements>
    <a:clrScheme name="Custom 347">
      <a:dk1>
        <a:srgbClr val="263248"/>
      </a:dk1>
      <a:lt1>
        <a:srgbClr val="FFFFFF"/>
      </a:lt1>
      <a:dk2>
        <a:srgbClr val="434343"/>
      </a:dk2>
      <a:lt2>
        <a:srgbClr val="F3F3F3"/>
      </a:lt2>
      <a:accent1>
        <a:srgbClr val="3F5378"/>
      </a:accent1>
      <a:accent2>
        <a:srgbClr val="263248"/>
      </a:accent2>
      <a:accent3>
        <a:srgbClr val="92A8C8"/>
      </a:accent3>
      <a:accent4>
        <a:srgbClr val="C7D3E6"/>
      </a:accent4>
      <a:accent5>
        <a:srgbClr val="FF9800"/>
      </a:accent5>
      <a:accent6>
        <a:srgbClr val="D26F00"/>
      </a:accent6>
      <a:hlink>
        <a:srgbClr val="3F5378"/>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Salerio template">
  <a:themeElements>
    <a:clrScheme name="Custom 347">
      <a:dk1>
        <a:srgbClr val="263248"/>
      </a:dk1>
      <a:lt1>
        <a:srgbClr val="FFFFFF"/>
      </a:lt1>
      <a:dk2>
        <a:srgbClr val="434343"/>
      </a:dk2>
      <a:lt2>
        <a:srgbClr val="F3F3F3"/>
      </a:lt2>
      <a:accent1>
        <a:srgbClr val="3F5378"/>
      </a:accent1>
      <a:accent2>
        <a:srgbClr val="263248"/>
      </a:accent2>
      <a:accent3>
        <a:srgbClr val="92A8C8"/>
      </a:accent3>
      <a:accent4>
        <a:srgbClr val="C7D3E6"/>
      </a:accent4>
      <a:accent5>
        <a:srgbClr val="FF9800"/>
      </a:accent5>
      <a:accent6>
        <a:srgbClr val="D26F00"/>
      </a:accent6>
      <a:hlink>
        <a:srgbClr val="3F5378"/>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Salerio template">
  <a:themeElements>
    <a:clrScheme name="Custom 347">
      <a:dk1>
        <a:srgbClr val="263248"/>
      </a:dk1>
      <a:lt1>
        <a:srgbClr val="FFFFFF"/>
      </a:lt1>
      <a:dk2>
        <a:srgbClr val="434343"/>
      </a:dk2>
      <a:lt2>
        <a:srgbClr val="F3F3F3"/>
      </a:lt2>
      <a:accent1>
        <a:srgbClr val="3F5378"/>
      </a:accent1>
      <a:accent2>
        <a:srgbClr val="263248"/>
      </a:accent2>
      <a:accent3>
        <a:srgbClr val="92A8C8"/>
      </a:accent3>
      <a:accent4>
        <a:srgbClr val="C7D3E6"/>
      </a:accent4>
      <a:accent5>
        <a:srgbClr val="FF9800"/>
      </a:accent5>
      <a:accent6>
        <a:srgbClr val="D26F00"/>
      </a:accent6>
      <a:hlink>
        <a:srgbClr val="3F5378"/>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5_Salerio template">
  <a:themeElements>
    <a:clrScheme name="Custom 347">
      <a:dk1>
        <a:srgbClr val="263248"/>
      </a:dk1>
      <a:lt1>
        <a:srgbClr val="FFFFFF"/>
      </a:lt1>
      <a:dk2>
        <a:srgbClr val="434343"/>
      </a:dk2>
      <a:lt2>
        <a:srgbClr val="F3F3F3"/>
      </a:lt2>
      <a:accent1>
        <a:srgbClr val="3F5378"/>
      </a:accent1>
      <a:accent2>
        <a:srgbClr val="263248"/>
      </a:accent2>
      <a:accent3>
        <a:srgbClr val="92A8C8"/>
      </a:accent3>
      <a:accent4>
        <a:srgbClr val="C7D3E6"/>
      </a:accent4>
      <a:accent5>
        <a:srgbClr val="FF9800"/>
      </a:accent5>
      <a:accent6>
        <a:srgbClr val="D26F00"/>
      </a:accent6>
      <a:hlink>
        <a:srgbClr val="3F5378"/>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Salerio template">
  <a:themeElements>
    <a:clrScheme name="Custom 347">
      <a:dk1>
        <a:srgbClr val="263248"/>
      </a:dk1>
      <a:lt1>
        <a:srgbClr val="FFFFFF"/>
      </a:lt1>
      <a:dk2>
        <a:srgbClr val="434343"/>
      </a:dk2>
      <a:lt2>
        <a:srgbClr val="F3F3F3"/>
      </a:lt2>
      <a:accent1>
        <a:srgbClr val="3F5378"/>
      </a:accent1>
      <a:accent2>
        <a:srgbClr val="263248"/>
      </a:accent2>
      <a:accent3>
        <a:srgbClr val="92A8C8"/>
      </a:accent3>
      <a:accent4>
        <a:srgbClr val="C7D3E6"/>
      </a:accent4>
      <a:accent5>
        <a:srgbClr val="FF9800"/>
      </a:accent5>
      <a:accent6>
        <a:srgbClr val="D26F00"/>
      </a:accent6>
      <a:hlink>
        <a:srgbClr val="3F5378"/>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593</TotalTime>
  <Words>2047</Words>
  <Application>Microsoft Office PowerPoint</Application>
  <PresentationFormat>Экран (4:3)</PresentationFormat>
  <Paragraphs>243</Paragraphs>
  <Slides>27</Slides>
  <Notes>6</Notes>
  <HiddenSlides>0</HiddenSlides>
  <MMClips>0</MMClips>
  <ScaleCrop>false</ScaleCrop>
  <HeadingPairs>
    <vt:vector size="4" baseType="variant">
      <vt:variant>
        <vt:lpstr>Тема</vt:lpstr>
      </vt:variant>
      <vt:variant>
        <vt:i4>14</vt:i4>
      </vt:variant>
      <vt:variant>
        <vt:lpstr>Заголовки слайдов</vt:lpstr>
      </vt:variant>
      <vt:variant>
        <vt:i4>27</vt:i4>
      </vt:variant>
    </vt:vector>
  </HeadingPairs>
  <TitlesOfParts>
    <vt:vector size="41" baseType="lpstr">
      <vt:lpstr>Открытая</vt:lpstr>
      <vt:lpstr>Salerio template</vt:lpstr>
      <vt:lpstr>1_Salerio template</vt:lpstr>
      <vt:lpstr>2_Salerio template</vt:lpstr>
      <vt:lpstr>3_Salerio template</vt:lpstr>
      <vt:lpstr>4_Salerio template</vt:lpstr>
      <vt:lpstr>5_Salerio template</vt:lpstr>
      <vt:lpstr>6_Salerio template</vt:lpstr>
      <vt:lpstr>Тема Office</vt:lpstr>
      <vt:lpstr>1_Тема Office</vt:lpstr>
      <vt:lpstr>2_Тема Office</vt:lpstr>
      <vt:lpstr>3_Тема Office</vt:lpstr>
      <vt:lpstr>4_Тема Office</vt:lpstr>
      <vt:lpstr>5_Тема Office</vt:lpstr>
      <vt:lpstr>Родительское собрание  Типовые правила проведения текущего контроля успеваемости, промежуточной и итоговой аттестации обучающихся для организаций среднего, технического и профессионального, послесреднего образования  подпункт 19 статьи 5  Закона Республики Казахстан от 27 июля 2007 года "Об образовании"  </vt:lpstr>
      <vt:lpstr>НОРМАТИВНЫЕ ДОКУМЕНТЫ </vt:lpstr>
      <vt:lpstr>Порядок проведения итоговой аттестации</vt:lpstr>
      <vt:lpstr> 9(10) классы - четыре экзамена, один из них по выбору</vt:lpstr>
      <vt:lpstr>Презентация PowerPoint</vt:lpstr>
      <vt:lpstr>Презентация PowerPoint</vt:lpstr>
      <vt:lpstr>«ҚАЗАҚ ТІЛІ МЕН ӘДЕБИЕТІ» ПӘНІ (оқыту қазақ тілінде емес)</vt:lpstr>
      <vt:lpstr>Описание экзаменационной работы ПРЕДМЕТ «БИОЛОГИЯ» </vt:lpstr>
      <vt:lpstr>Описание экзаменационной работы   ПРЕДМЕТ «ИСТОРИЯ КАЗАХСТАНА»</vt:lpstr>
      <vt:lpstr>Description of paper SUBJECT «ENGLISH»</vt:lpstr>
      <vt:lpstr>Порядок проведения итоговой аттестации обучающихся</vt:lpstr>
      <vt:lpstr> Родной язык (язык обучения)</vt:lpstr>
      <vt:lpstr>Алгебра и начала анализа. </vt:lpstr>
      <vt:lpstr>История Казахстана</vt:lpstr>
      <vt:lpstr>Казахский язык для школ с русским и русский язык для школ с казахским языком обучения. </vt:lpstr>
      <vt:lpstr>Предметы по выбору: Физика, химия, биология, география, геометрия, всемирная история, основы права, литература</vt:lpstr>
      <vt:lpstr>Приказ МОН РК от 28.01.2015 года№ 39  "Об утверждении видов и форм документов об образовании государственного образца и Правила их выдачи" </vt:lpstr>
      <vt:lpstr>Неуспевающие по одному или двум предметам </vt:lpstr>
      <vt:lpstr>Приказ МОН РК от 12.06.2009года № 289  "Об утверждении формы справки, выдаваемой лицам, не завершившим образование"</vt:lpstr>
      <vt:lpstr>Повторная атеестация</vt:lpstr>
      <vt:lpstr>Освобождение от итоговой аттестации</vt:lpstr>
      <vt:lpstr>Карантин и чрезвычайные ситуации </vt:lpstr>
      <vt:lpstr>Досрочная итоговая аттестация </vt:lpstr>
      <vt:lpstr>Ознакомление с результатами экзаменов</vt:lpstr>
      <vt:lpstr>Оценивание экзаменационных работ</vt:lpstr>
      <vt:lpstr>Итоговые оценки в 11 классах </vt:lpstr>
      <vt:lpstr>Обучающиеся обязаны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Білім алушыларды қорытынды аттестаттаудан өткізу тәртібі </dc:title>
  <dc:creator>User</dc:creator>
  <cp:lastModifiedBy>Олеся</cp:lastModifiedBy>
  <cp:revision>55</cp:revision>
  <dcterms:created xsi:type="dcterms:W3CDTF">2021-01-05T12:08:59Z</dcterms:created>
  <dcterms:modified xsi:type="dcterms:W3CDTF">2021-03-13T04:51:00Z</dcterms:modified>
</cp:coreProperties>
</file>